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5" r:id="rId3"/>
    <p:sldId id="286" r:id="rId4"/>
    <p:sldId id="287" r:id="rId5"/>
    <p:sldId id="28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73" autoAdjust="0"/>
    <p:restoredTop sz="94660"/>
  </p:normalViewPr>
  <p:slideViewPr>
    <p:cSldViewPr snapToGrid="0">
      <p:cViewPr varScale="1">
        <p:scale>
          <a:sx n="73" d="100"/>
          <a:sy n="73" d="100"/>
        </p:scale>
        <p:origin x="8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7200" dirty="0"/>
              <a:t>HISTORY 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Knowledge organisers</a:t>
            </a:r>
          </a:p>
        </p:txBody>
      </p:sp>
    </p:spTree>
    <p:extLst>
      <p:ext uri="{BB962C8B-B14F-4D97-AF65-F5344CB8AC3E}">
        <p14:creationId xmlns:p14="http://schemas.microsoft.com/office/powerpoint/2010/main" val="3784449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806" y="-148322"/>
            <a:ext cx="8534400" cy="1507067"/>
          </a:xfrm>
        </p:spPr>
        <p:txBody>
          <a:bodyPr>
            <a:normAutofit/>
          </a:bodyPr>
          <a:lstStyle/>
          <a:p>
            <a:r>
              <a:rPr lang="en-GB" b="1" dirty="0" smtClean="0"/>
              <a:t>Year 2 The Great Fire </a:t>
            </a:r>
            <a:br>
              <a:rPr lang="en-GB" b="1" dirty="0" smtClean="0"/>
            </a:br>
            <a:r>
              <a:rPr lang="en-GB" b="1" dirty="0" smtClean="0"/>
              <a:t>of London </a:t>
            </a:r>
            <a:endParaRPr lang="en-GB" b="1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06" y="1136814"/>
            <a:ext cx="5500620" cy="297640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42498" y="1248983"/>
            <a:ext cx="5260927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Overview</a:t>
            </a:r>
            <a:endParaRPr lang="en-GB" b="1" u="sng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London is the Capital of England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The Location of London on a map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When and where the fire started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Why the fire spread so quickly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How people worked together to stop the fire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That King Charles and his men succeeded in putting it out by blowing up buildings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How London changed after the fire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How firefighters now differ to then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Understand that The Great Fire happened so long ago that no-one </a:t>
            </a:r>
            <a:r>
              <a:rPr lang="en-GB" sz="1400" dirty="0">
                <a:solidFill>
                  <a:schemeClr val="bg1"/>
                </a:solidFill>
              </a:rPr>
              <a:t>i</a:t>
            </a:r>
            <a:r>
              <a:rPr lang="en-GB" sz="1400" dirty="0" smtClean="0">
                <a:solidFill>
                  <a:schemeClr val="bg1"/>
                </a:solidFill>
              </a:rPr>
              <a:t>s still alive from that time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5298" y="177498"/>
            <a:ext cx="2372496" cy="310856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105297" y="254454"/>
            <a:ext cx="487701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Key Vocabulary</a:t>
            </a:r>
          </a:p>
          <a:p>
            <a:r>
              <a:rPr lang="en-GB" sz="1400" dirty="0">
                <a:solidFill>
                  <a:schemeClr val="bg1"/>
                </a:solidFill>
              </a:rPr>
              <a:t>Capital City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Bakery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Diary 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Firebreak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Fire squirt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Leather water bucket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Fire hook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Axe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Act of Parliament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Monument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Homeless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Destroyed </a:t>
            </a:r>
            <a:endParaRPr lang="en-GB" sz="1400" dirty="0">
              <a:solidFill>
                <a:schemeClr val="bg1"/>
              </a:solidFill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91" y="4225384"/>
            <a:ext cx="5165449" cy="257029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89127" y="4346171"/>
            <a:ext cx="4877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Key People</a:t>
            </a:r>
          </a:p>
          <a:p>
            <a:endParaRPr lang="en-GB" b="1" u="sng" dirty="0" smtClean="0">
              <a:solidFill>
                <a:schemeClr val="bg1"/>
              </a:solidFill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/>
          <a:srcRect l="3473" t="4137" r="3785" b="11331"/>
          <a:stretch/>
        </p:blipFill>
        <p:spPr>
          <a:xfrm>
            <a:off x="647520" y="4798515"/>
            <a:ext cx="4611190" cy="18679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2138" y="3688842"/>
            <a:ext cx="5358848" cy="272979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653053" y="3765799"/>
            <a:ext cx="48770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Historical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Sequence events in chronological order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Give reasons for why the fire spread so far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Compare firefighting then and now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Identify how London has changed and explain why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Name the key (significant) people involved in the Great Fire and say what their roles were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Evaluate sources of evidence about the fire. Say which are the most useful and give reasons 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2459" y="254454"/>
            <a:ext cx="2939051" cy="182254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4351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30" y="1149739"/>
            <a:ext cx="6863597" cy="26954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30" y="-148327"/>
            <a:ext cx="8534400" cy="1507067"/>
          </a:xfrm>
        </p:spPr>
        <p:txBody>
          <a:bodyPr>
            <a:normAutofit/>
          </a:bodyPr>
          <a:lstStyle/>
          <a:p>
            <a:r>
              <a:rPr lang="en-GB" b="1" dirty="0" smtClean="0"/>
              <a:t>Year 2 The Great Fire </a:t>
            </a:r>
            <a:br>
              <a:rPr lang="en-GB" b="1" dirty="0" smtClean="0"/>
            </a:br>
            <a:r>
              <a:rPr lang="en-GB" b="1" dirty="0" smtClean="0"/>
              <a:t>of London </a:t>
            </a:r>
            <a:endParaRPr lang="en-GB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90389" y="1204411"/>
            <a:ext cx="4336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Key events and Facts</a:t>
            </a:r>
            <a:endParaRPr lang="en-GB" b="1" u="sng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56" t="1731" r="686"/>
          <a:stretch/>
        </p:blipFill>
        <p:spPr>
          <a:xfrm>
            <a:off x="338214" y="1660904"/>
            <a:ext cx="6518365" cy="20329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6010" y="817777"/>
            <a:ext cx="4574113" cy="29312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1954" y="1319342"/>
            <a:ext cx="4174186" cy="22278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7354964" y="917243"/>
            <a:ext cx="3696213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u="sng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+mj-lt"/>
              </a:rPr>
              <a:t>Map of the Fire</a:t>
            </a:r>
            <a:endParaRPr lang="en-GB" b="1" u="sng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30" y="4085855"/>
            <a:ext cx="10634416" cy="264190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38214" y="4154104"/>
            <a:ext cx="26993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u="sng" dirty="0">
                <a:solidFill>
                  <a:schemeClr val="bg1"/>
                </a:solidFill>
              </a:rPr>
              <a:t>Key events and Facts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749" y="4568369"/>
            <a:ext cx="10263941" cy="201366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1177" y="3838522"/>
            <a:ext cx="798947" cy="2947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6759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806" y="-148322"/>
            <a:ext cx="8534400" cy="1507067"/>
          </a:xfrm>
        </p:spPr>
        <p:txBody>
          <a:bodyPr>
            <a:normAutofit/>
          </a:bodyPr>
          <a:lstStyle/>
          <a:p>
            <a:r>
              <a:rPr lang="en-GB" b="1" dirty="0" smtClean="0"/>
              <a:t>Year 2 Nurturing Nurses</a:t>
            </a:r>
            <a:endParaRPr lang="en-GB" b="1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51" y="856860"/>
            <a:ext cx="5500620" cy="318300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42498" y="882601"/>
            <a:ext cx="526092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Overview</a:t>
            </a:r>
            <a:endParaRPr lang="en-GB" b="1" u="sng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Florence Nightingale and Mary </a:t>
            </a:r>
            <a:r>
              <a:rPr lang="en-GB" sz="1400" dirty="0" err="1" smtClean="0">
                <a:solidFill>
                  <a:schemeClr val="bg1"/>
                </a:solidFill>
              </a:rPr>
              <a:t>Seacole</a:t>
            </a:r>
            <a:r>
              <a:rPr lang="en-GB" sz="1400" dirty="0" smtClean="0">
                <a:solidFill>
                  <a:schemeClr val="bg1"/>
                </a:solidFill>
              </a:rPr>
              <a:t> were nurses during the </a:t>
            </a:r>
            <a:r>
              <a:rPr lang="en-GB" sz="1400" dirty="0" err="1" smtClean="0">
                <a:solidFill>
                  <a:schemeClr val="bg1"/>
                </a:solidFill>
              </a:rPr>
              <a:t>Crimaean</a:t>
            </a:r>
            <a:r>
              <a:rPr lang="en-GB" sz="1400" dirty="0" smtClean="0">
                <a:solidFill>
                  <a:schemeClr val="bg1"/>
                </a:solidFill>
              </a:rPr>
              <a:t> war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Both women faced challenges in becoming nurses from their families and other people at the time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The hospital Florence worked in was in Scutari, Turkey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The hospital was disgusting. The soldiers were dyeing because it was so dirty and they were not being well looked after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Both Florence and Mary made big changes in the hospitals and are still remembered today because of what they did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Florence set up her own nursing school when she returned to London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448" y="141882"/>
            <a:ext cx="3964121" cy="242568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027104" y="201592"/>
            <a:ext cx="213771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Key Vocabulary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Nurse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Hospital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Casualty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Crimea 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Scutari 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War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battlefield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Soldier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22" y="4124042"/>
            <a:ext cx="3749041" cy="257029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82914" y="4160427"/>
            <a:ext cx="1927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Key People</a:t>
            </a:r>
          </a:p>
          <a:p>
            <a:endParaRPr lang="en-GB" b="1" u="sng" dirty="0" smtClean="0">
              <a:solidFill>
                <a:schemeClr val="bg1"/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2032" y="4332748"/>
            <a:ext cx="4650376" cy="2261539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173146" y="4431777"/>
            <a:ext cx="441732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Historical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Sequence events in chronological order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Compare nursing and hospitals then and now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Explain the impact of the changes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Find similarities and differences between Florence and Mary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Evaluate sources of evidence about the war and the nurses. Say which are the most useful and give reasons.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914" y="4546069"/>
            <a:ext cx="3239088" cy="19263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0548" y="2743830"/>
            <a:ext cx="1913165" cy="13802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0662" y="4290208"/>
            <a:ext cx="1432971" cy="21168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/>
          <a:srcRect l="11407" t="8995"/>
          <a:stretch/>
        </p:blipFill>
        <p:spPr>
          <a:xfrm>
            <a:off x="7974757" y="2737057"/>
            <a:ext cx="1847470" cy="14181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10054281" y="231340"/>
            <a:ext cx="21377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Ginger</a:t>
            </a:r>
          </a:p>
          <a:p>
            <a:r>
              <a:rPr lang="en-GB" sz="1400" dirty="0">
                <a:solidFill>
                  <a:schemeClr val="bg1"/>
                </a:solidFill>
              </a:rPr>
              <a:t>Lamp</a:t>
            </a:r>
          </a:p>
          <a:p>
            <a:r>
              <a:rPr lang="en-GB" sz="1400" dirty="0">
                <a:solidFill>
                  <a:schemeClr val="bg1"/>
                </a:solidFill>
              </a:rPr>
              <a:t>Bandages</a:t>
            </a:r>
          </a:p>
          <a:p>
            <a:r>
              <a:rPr lang="en-GB" sz="1400" dirty="0">
                <a:solidFill>
                  <a:schemeClr val="bg1"/>
                </a:solidFill>
              </a:rPr>
              <a:t>Pioneer </a:t>
            </a:r>
          </a:p>
          <a:p>
            <a:r>
              <a:rPr lang="en-GB" sz="1400" dirty="0">
                <a:solidFill>
                  <a:schemeClr val="bg1"/>
                </a:solidFill>
              </a:rPr>
              <a:t>Herbal remedies</a:t>
            </a:r>
          </a:p>
          <a:p>
            <a:r>
              <a:rPr lang="en-GB" sz="1400" dirty="0">
                <a:solidFill>
                  <a:schemeClr val="bg1"/>
                </a:solidFill>
              </a:rPr>
              <a:t>Jamaica</a:t>
            </a:r>
          </a:p>
          <a:p>
            <a:r>
              <a:rPr lang="en-GB" sz="1400" dirty="0">
                <a:solidFill>
                  <a:schemeClr val="bg1"/>
                </a:solidFill>
              </a:rPr>
              <a:t>Prejudice</a:t>
            </a:r>
          </a:p>
          <a:p>
            <a:r>
              <a:rPr lang="en-GB" sz="1400" dirty="0">
                <a:solidFill>
                  <a:schemeClr val="bg1"/>
                </a:solidFill>
              </a:rPr>
              <a:t>Society </a:t>
            </a:r>
          </a:p>
          <a:p>
            <a:r>
              <a:rPr lang="en-GB" sz="1400" dirty="0">
                <a:solidFill>
                  <a:schemeClr val="bg1"/>
                </a:solidFill>
              </a:rPr>
              <a:t>Training 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Stench</a:t>
            </a:r>
            <a:endParaRPr lang="en-GB" sz="14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/>
          <a:srcRect l="4421" t="5548" r="3333"/>
          <a:stretch/>
        </p:blipFill>
        <p:spPr>
          <a:xfrm>
            <a:off x="6022984" y="1461630"/>
            <a:ext cx="1627750" cy="2211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8492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806" y="-407353"/>
            <a:ext cx="8534400" cy="1507067"/>
          </a:xfrm>
        </p:spPr>
        <p:txBody>
          <a:bodyPr>
            <a:normAutofit/>
          </a:bodyPr>
          <a:lstStyle/>
          <a:p>
            <a:r>
              <a:rPr lang="en-GB" b="1" dirty="0" smtClean="0"/>
              <a:t>Year 2 Nurturing Nurses</a:t>
            </a:r>
            <a:endParaRPr lang="en-GB" b="1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06" y="573182"/>
            <a:ext cx="8073377" cy="28480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861" y="1037182"/>
            <a:ext cx="7748338" cy="22550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807" y="600459"/>
            <a:ext cx="4383404" cy="49991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t="1853"/>
          <a:stretch/>
        </p:blipFill>
        <p:spPr>
          <a:xfrm>
            <a:off x="7355039" y="3523669"/>
            <a:ext cx="4702399" cy="28009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11843215" y="4597723"/>
            <a:ext cx="189684" cy="16097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795590" y="5503300"/>
            <a:ext cx="95250" cy="6667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7206" y="346180"/>
            <a:ext cx="3054970" cy="26886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5132" y="3885216"/>
            <a:ext cx="3174547" cy="25797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979" y="3518848"/>
            <a:ext cx="3563794" cy="32094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392834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1759</TotalTime>
  <Words>370</Words>
  <Application>Microsoft Office PowerPoint</Application>
  <PresentationFormat>Widescreen</PresentationFormat>
  <Paragraphs>72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Slice</vt:lpstr>
      <vt:lpstr>HISTORY   Knowledge organisers</vt:lpstr>
      <vt:lpstr>Year 2 The Great Fire  of London </vt:lpstr>
      <vt:lpstr>Year 2 The Great Fire  of London </vt:lpstr>
      <vt:lpstr>Year 2 Nurturing Nurses</vt:lpstr>
      <vt:lpstr>Year 2 Nurturing Nurses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   Knowledge organisers</dc:title>
  <dc:creator>Angela Filarowski</dc:creator>
  <cp:lastModifiedBy>RIPLEY, Clare</cp:lastModifiedBy>
  <cp:revision>106</cp:revision>
  <dcterms:created xsi:type="dcterms:W3CDTF">2020-03-19T09:43:42Z</dcterms:created>
  <dcterms:modified xsi:type="dcterms:W3CDTF">2020-07-16T08:54:52Z</dcterms:modified>
</cp:coreProperties>
</file>