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73" r:id="rId3"/>
    <p:sldId id="275" r:id="rId4"/>
    <p:sldId id="274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673" autoAdjust="0"/>
    <p:restoredTop sz="94660"/>
  </p:normalViewPr>
  <p:slideViewPr>
    <p:cSldViewPr snapToGrid="0">
      <p:cViewPr varScale="1">
        <p:scale>
          <a:sx n="73" d="100"/>
          <a:sy n="73" d="100"/>
        </p:scale>
        <p:origin x="87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7/16/2020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7/16/2020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7200" dirty="0"/>
              <a:t>GEOGRAPHY </a:t>
            </a:r>
            <a:r>
              <a:rPr lang="en-GB" dirty="0"/>
              <a:t/>
            </a:r>
            <a:br>
              <a:rPr lang="en-GB" dirty="0"/>
            </a:br>
            <a:r>
              <a:rPr lang="en-GB" dirty="0"/>
              <a:t/>
            </a:r>
            <a:br>
              <a:rPr lang="en-GB" dirty="0"/>
            </a:br>
            <a:r>
              <a:rPr lang="en-GB" dirty="0"/>
              <a:t>Knowledge organisers</a:t>
            </a:r>
          </a:p>
        </p:txBody>
      </p:sp>
    </p:spTree>
    <p:extLst>
      <p:ext uri="{BB962C8B-B14F-4D97-AF65-F5344CB8AC3E}">
        <p14:creationId xmlns:p14="http://schemas.microsoft.com/office/powerpoint/2010/main" val="37844490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61256" y="209006"/>
            <a:ext cx="64138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Year </a:t>
            </a:r>
            <a:r>
              <a:rPr lang="en-GB" sz="3600" b="1" dirty="0" smtClean="0"/>
              <a:t>2 Spring </a:t>
            </a:r>
            <a:r>
              <a:rPr lang="en-GB" sz="3600" b="1" dirty="0"/>
              <a:t>T</a:t>
            </a:r>
            <a:r>
              <a:rPr lang="en-GB" sz="3600" b="1" dirty="0" smtClean="0"/>
              <a:t>erm  </a:t>
            </a:r>
            <a:endParaRPr lang="en-GB" sz="3600" b="1" dirty="0"/>
          </a:p>
          <a:p>
            <a:r>
              <a:rPr lang="en-GB" sz="3600" b="1" dirty="0" smtClean="0"/>
              <a:t>Beaches</a:t>
            </a:r>
            <a:endParaRPr lang="en-GB" sz="3600" b="1" dirty="0"/>
          </a:p>
        </p:txBody>
      </p:sp>
      <p:sp>
        <p:nvSpPr>
          <p:cNvPr id="6" name="Rectangle 5"/>
          <p:cNvSpPr/>
          <p:nvPr/>
        </p:nvSpPr>
        <p:spPr>
          <a:xfrm>
            <a:off x="190965" y="1542538"/>
            <a:ext cx="2325189" cy="4804827"/>
          </a:xfrm>
          <a:prstGeom prst="rect">
            <a:avLst/>
          </a:prstGeom>
          <a:solidFill>
            <a:schemeClr val="tx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9113831" y="262912"/>
            <a:ext cx="2795452" cy="4453012"/>
          </a:xfrm>
          <a:prstGeom prst="rect">
            <a:avLst/>
          </a:prstGeom>
          <a:solidFill>
            <a:schemeClr val="tx1"/>
          </a:solidFill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275874" y="1553297"/>
            <a:ext cx="2155373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u="sng" dirty="0" smtClean="0">
                <a:solidFill>
                  <a:schemeClr val="bg1"/>
                </a:solidFill>
              </a:rPr>
              <a:t>Locational Knowledge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dirty="0" smtClean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chemeClr val="bg1"/>
                </a:solidFill>
              </a:rPr>
              <a:t>Name the 4 countries of the UK and their position on a map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chemeClr val="bg1"/>
                </a:solidFill>
              </a:rPr>
              <a:t>Name the capital cities of the UK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chemeClr val="bg1"/>
                </a:solidFill>
              </a:rPr>
              <a:t>Name the seas surrounding the UK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chemeClr val="bg1"/>
                </a:solidFill>
              </a:rPr>
              <a:t>Name and describe the parts of a beach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chemeClr val="bg1"/>
                </a:solidFill>
              </a:rPr>
              <a:t>Know what people use each part of the beach for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chemeClr val="bg1"/>
                </a:solidFill>
              </a:rPr>
              <a:t>Know which parts are man-made and which are natural</a:t>
            </a:r>
          </a:p>
          <a:p>
            <a:endParaRPr lang="en-GB" sz="1400" dirty="0" smtClean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129381" y="273506"/>
            <a:ext cx="256529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u="sng" dirty="0">
                <a:solidFill>
                  <a:schemeClr val="bg1"/>
                </a:solidFill>
              </a:rPr>
              <a:t>Geographical skills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chemeClr val="bg1"/>
                </a:solidFill>
              </a:rPr>
              <a:t>Use maps and atlases to find and label the continents and oceans of the world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dirty="0" smtClean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chemeClr val="bg1"/>
                </a:solidFill>
              </a:rPr>
              <a:t>Use atlases and maps to find and label the countries, capital cities and seas of the UK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dirty="0" smtClean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chemeClr val="bg1"/>
                </a:solidFill>
              </a:rPr>
              <a:t>Describe each part of the beach and what people use them for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dirty="0" smtClean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chemeClr val="bg1"/>
                </a:solidFill>
              </a:rPr>
              <a:t>Identify which parts of the beach are human and physical geography</a:t>
            </a:r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6340" y="5522779"/>
            <a:ext cx="3443929" cy="1172268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Rectangle 12"/>
          <p:cNvSpPr/>
          <p:nvPr/>
        </p:nvSpPr>
        <p:spPr>
          <a:xfrm>
            <a:off x="2740324" y="1011948"/>
            <a:ext cx="2325189" cy="3553050"/>
          </a:xfrm>
          <a:prstGeom prst="rect">
            <a:avLst/>
          </a:prstGeom>
          <a:solidFill>
            <a:schemeClr val="tx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2804390" y="1095462"/>
            <a:ext cx="215537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u="sng" dirty="0" smtClean="0">
                <a:solidFill>
                  <a:schemeClr val="bg1"/>
                </a:solidFill>
              </a:rPr>
              <a:t>Place Knowledge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dirty="0" smtClean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chemeClr val="bg1"/>
                </a:solidFill>
              </a:rPr>
              <a:t>Know that beaches are found on the coast – the edge of the land before the sea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chemeClr val="bg1"/>
                </a:solidFill>
              </a:rPr>
              <a:t>Know what a beach is and what we use them for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chemeClr val="bg1"/>
                </a:solidFill>
              </a:rPr>
              <a:t>Identify the key features – the sand dunes, cliffs, pier, harbour and bay</a:t>
            </a:r>
          </a:p>
          <a:p>
            <a:endParaRPr lang="en-GB" sz="1400" dirty="0" smtClean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dirty="0" smtClean="0">
              <a:solidFill>
                <a:schemeClr val="bg1"/>
              </a:solidFill>
            </a:endParaRPr>
          </a:p>
          <a:p>
            <a:endParaRPr lang="en-GB" sz="1400" dirty="0" smtClean="0">
              <a:solidFill>
                <a:schemeClr val="bg1"/>
              </a:solidFill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"/>
          <a:srcRect l="7080" t="3916" r="6129" b="10799"/>
          <a:stretch/>
        </p:blipFill>
        <p:spPr>
          <a:xfrm>
            <a:off x="5274686" y="117565"/>
            <a:ext cx="3727645" cy="5158935"/>
          </a:xfrm>
          <a:prstGeom prst="rect">
            <a:avLst/>
          </a:prstGeom>
          <a:ln w="38100" cap="sq">
            <a:solidFill>
              <a:schemeClr val="accent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8380" y="5474212"/>
            <a:ext cx="3098494" cy="1269402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648202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61256" y="209006"/>
            <a:ext cx="64138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Year </a:t>
            </a:r>
            <a:r>
              <a:rPr lang="en-GB" sz="3600" b="1" dirty="0" smtClean="0"/>
              <a:t>2 Spring </a:t>
            </a:r>
            <a:r>
              <a:rPr lang="en-GB" sz="3600" b="1" dirty="0"/>
              <a:t>T</a:t>
            </a:r>
            <a:r>
              <a:rPr lang="en-GB" sz="3600" b="1" dirty="0" smtClean="0"/>
              <a:t>erm  </a:t>
            </a:r>
            <a:endParaRPr lang="en-GB" sz="3600" b="1" dirty="0"/>
          </a:p>
          <a:p>
            <a:r>
              <a:rPr lang="en-GB" sz="3600" b="1" dirty="0" smtClean="0"/>
              <a:t>Beaches</a:t>
            </a:r>
            <a:endParaRPr lang="en-GB" sz="3600" b="1" dirty="0"/>
          </a:p>
        </p:txBody>
      </p:sp>
      <p:sp>
        <p:nvSpPr>
          <p:cNvPr id="6" name="Rectangle 5"/>
          <p:cNvSpPr/>
          <p:nvPr/>
        </p:nvSpPr>
        <p:spPr>
          <a:xfrm>
            <a:off x="247164" y="1409335"/>
            <a:ext cx="3994139" cy="2587899"/>
          </a:xfrm>
          <a:prstGeom prst="rect">
            <a:avLst/>
          </a:prstGeom>
          <a:solidFill>
            <a:schemeClr val="tx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/>
          <p:cNvSpPr/>
          <p:nvPr/>
        </p:nvSpPr>
        <p:spPr>
          <a:xfrm>
            <a:off x="4689855" y="207188"/>
            <a:ext cx="2620658" cy="6107309"/>
          </a:xfrm>
          <a:prstGeom prst="rect">
            <a:avLst/>
          </a:prstGeom>
          <a:solidFill>
            <a:schemeClr val="tx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4805996" y="232941"/>
            <a:ext cx="2433816" cy="59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u="sng" dirty="0" smtClean="0">
                <a:solidFill>
                  <a:schemeClr val="bg1"/>
                </a:solidFill>
              </a:rPr>
              <a:t>Physical  Geography</a:t>
            </a:r>
          </a:p>
          <a:p>
            <a:r>
              <a:rPr lang="en-GB" sz="1600" b="1" u="sng" dirty="0" smtClean="0">
                <a:solidFill>
                  <a:schemeClr val="bg1"/>
                </a:solidFill>
              </a:rPr>
              <a:t>UK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chemeClr val="bg1"/>
                </a:solidFill>
              </a:rPr>
              <a:t>The names and locations of the 4 countries of the UK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dirty="0" smtClean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chemeClr val="bg1"/>
                </a:solidFill>
              </a:rPr>
              <a:t>The names of the Capital Cities in the UK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dirty="0" smtClean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chemeClr val="bg1"/>
                </a:solidFill>
              </a:rPr>
              <a:t>The names and locations of some of the larger seaside towns in the UK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dirty="0" smtClean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chemeClr val="bg1"/>
                </a:solidFill>
              </a:rPr>
              <a:t>Name the seas surrounding the UK</a:t>
            </a:r>
            <a:endParaRPr lang="en-GB" sz="1400" dirty="0">
              <a:solidFill>
                <a:schemeClr val="bg1"/>
              </a:solidFill>
            </a:endParaRPr>
          </a:p>
          <a:p>
            <a:endParaRPr lang="en-GB" sz="1400" b="1" u="sng" dirty="0" smtClean="0">
              <a:solidFill>
                <a:schemeClr val="bg1"/>
              </a:solidFill>
            </a:endParaRPr>
          </a:p>
          <a:p>
            <a:r>
              <a:rPr lang="en-GB" sz="1400" b="1" u="sng" dirty="0" smtClean="0">
                <a:solidFill>
                  <a:schemeClr val="bg1"/>
                </a:solidFill>
              </a:rPr>
              <a:t>Beaches</a:t>
            </a:r>
            <a:endParaRPr lang="en-GB" sz="1400" b="1" u="sng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chemeClr val="bg1"/>
                </a:solidFill>
              </a:rPr>
              <a:t>On images of beaches, locate cliffs, sand dunes, bay and coast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dirty="0" smtClean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chemeClr val="bg1"/>
                </a:solidFill>
              </a:rPr>
              <a:t>Describe the main features of each of these parts of the beach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36331" y="1542538"/>
            <a:ext cx="2864069" cy="2308324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algn="ctr"/>
            <a:r>
              <a:rPr lang="en-GB" b="1" u="sng" dirty="0">
                <a:solidFill>
                  <a:schemeClr val="bg1"/>
                </a:solidFill>
              </a:rPr>
              <a:t>Vocabulary</a:t>
            </a:r>
          </a:p>
          <a:p>
            <a:r>
              <a:rPr lang="en-GB" sz="1400" dirty="0" smtClean="0">
                <a:solidFill>
                  <a:schemeClr val="bg1"/>
                </a:solidFill>
              </a:rPr>
              <a:t>Beach</a:t>
            </a:r>
          </a:p>
          <a:p>
            <a:r>
              <a:rPr lang="en-GB" sz="1400" dirty="0" smtClean="0">
                <a:solidFill>
                  <a:schemeClr val="bg1"/>
                </a:solidFill>
              </a:rPr>
              <a:t>Pier</a:t>
            </a:r>
          </a:p>
          <a:p>
            <a:r>
              <a:rPr lang="en-GB" sz="1400" dirty="0" smtClean="0">
                <a:solidFill>
                  <a:schemeClr val="bg1"/>
                </a:solidFill>
              </a:rPr>
              <a:t>Cliff</a:t>
            </a:r>
          </a:p>
          <a:p>
            <a:r>
              <a:rPr lang="en-GB" sz="1400" dirty="0" smtClean="0">
                <a:solidFill>
                  <a:schemeClr val="bg1"/>
                </a:solidFill>
              </a:rPr>
              <a:t>Bay</a:t>
            </a:r>
          </a:p>
          <a:p>
            <a:r>
              <a:rPr lang="en-GB" sz="1400" dirty="0" smtClean="0">
                <a:solidFill>
                  <a:schemeClr val="bg1"/>
                </a:solidFill>
              </a:rPr>
              <a:t>Harbour</a:t>
            </a:r>
          </a:p>
          <a:p>
            <a:r>
              <a:rPr lang="en-GB" sz="1400" dirty="0" smtClean="0">
                <a:solidFill>
                  <a:schemeClr val="bg1"/>
                </a:solidFill>
              </a:rPr>
              <a:t>Port </a:t>
            </a:r>
          </a:p>
          <a:p>
            <a:r>
              <a:rPr lang="en-GB" sz="1400" dirty="0" smtClean="0">
                <a:solidFill>
                  <a:schemeClr val="bg1"/>
                </a:solidFill>
              </a:rPr>
              <a:t>Sand dunes</a:t>
            </a:r>
          </a:p>
          <a:p>
            <a:r>
              <a:rPr lang="en-GB" sz="1400" dirty="0" smtClean="0">
                <a:solidFill>
                  <a:schemeClr val="bg1"/>
                </a:solidFill>
              </a:rPr>
              <a:t>Sand</a:t>
            </a:r>
          </a:p>
          <a:p>
            <a:r>
              <a:rPr lang="en-GB" sz="1400" dirty="0" smtClean="0">
                <a:solidFill>
                  <a:schemeClr val="bg1"/>
                </a:solidFill>
              </a:rPr>
              <a:t>Pebbles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677886" y="209494"/>
            <a:ext cx="2620658" cy="6126480"/>
          </a:xfrm>
          <a:prstGeom prst="rect">
            <a:avLst/>
          </a:prstGeom>
          <a:solidFill>
            <a:schemeClr val="tx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TextBox 24"/>
          <p:cNvSpPr txBox="1"/>
          <p:nvPr/>
        </p:nvSpPr>
        <p:spPr>
          <a:xfrm>
            <a:off x="7759065" y="232941"/>
            <a:ext cx="2433816" cy="572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u="sng" dirty="0" smtClean="0">
                <a:solidFill>
                  <a:schemeClr val="bg1"/>
                </a:solidFill>
              </a:rPr>
              <a:t>Human Geography</a:t>
            </a:r>
          </a:p>
          <a:p>
            <a:r>
              <a:rPr lang="en-GB" sz="1400" b="1" u="sng" dirty="0" smtClean="0">
                <a:solidFill>
                  <a:schemeClr val="bg1"/>
                </a:solidFill>
              </a:rPr>
              <a:t>Beaches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chemeClr val="bg1"/>
                </a:solidFill>
              </a:rPr>
              <a:t>On images of beaches, locate the pier, harbour, port, promenade and lighthouse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dirty="0" smtClean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chemeClr val="bg1"/>
                </a:solidFill>
              </a:rPr>
              <a:t>Describe the main features of each of these parts of the beach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dirty="0" smtClean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chemeClr val="bg1"/>
                </a:solidFill>
              </a:rPr>
              <a:t>Understand what each of these man-made parts of the beach are used for why they were built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400" dirty="0" smtClean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chemeClr val="bg1"/>
                </a:solidFill>
              </a:rPr>
              <a:t>Understand why people visit the beach and how tourism impacts on the beach and the people who live in the seaside towns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222626" y="1615146"/>
            <a:ext cx="1969254" cy="2246769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GB" sz="1400" dirty="0">
                <a:solidFill>
                  <a:schemeClr val="bg1"/>
                </a:solidFill>
              </a:rPr>
              <a:t>Promenade</a:t>
            </a:r>
          </a:p>
          <a:p>
            <a:r>
              <a:rPr lang="en-GB" sz="1400" dirty="0">
                <a:solidFill>
                  <a:schemeClr val="bg1"/>
                </a:solidFill>
              </a:rPr>
              <a:t>Beach hut</a:t>
            </a:r>
          </a:p>
          <a:p>
            <a:r>
              <a:rPr lang="en-GB" sz="1400" dirty="0">
                <a:solidFill>
                  <a:schemeClr val="bg1"/>
                </a:solidFill>
              </a:rPr>
              <a:t>Lighthouse </a:t>
            </a:r>
          </a:p>
          <a:p>
            <a:r>
              <a:rPr lang="en-GB" sz="1400" dirty="0">
                <a:solidFill>
                  <a:schemeClr val="bg1"/>
                </a:solidFill>
              </a:rPr>
              <a:t>Coast</a:t>
            </a:r>
          </a:p>
          <a:p>
            <a:r>
              <a:rPr lang="en-GB" sz="1400" dirty="0">
                <a:solidFill>
                  <a:schemeClr val="bg1"/>
                </a:solidFill>
              </a:rPr>
              <a:t>Capital City </a:t>
            </a:r>
          </a:p>
          <a:p>
            <a:r>
              <a:rPr lang="en-GB" sz="1400" dirty="0">
                <a:solidFill>
                  <a:schemeClr val="bg1"/>
                </a:solidFill>
              </a:rPr>
              <a:t>UK</a:t>
            </a:r>
          </a:p>
          <a:p>
            <a:r>
              <a:rPr lang="en-GB" sz="1400" dirty="0">
                <a:solidFill>
                  <a:schemeClr val="bg1"/>
                </a:solidFill>
              </a:rPr>
              <a:t>England</a:t>
            </a:r>
          </a:p>
          <a:p>
            <a:r>
              <a:rPr lang="en-GB" sz="1400" dirty="0">
                <a:solidFill>
                  <a:schemeClr val="bg1"/>
                </a:solidFill>
              </a:rPr>
              <a:t>Wales</a:t>
            </a:r>
          </a:p>
          <a:p>
            <a:r>
              <a:rPr lang="en-GB" sz="1400" dirty="0" smtClean="0">
                <a:solidFill>
                  <a:schemeClr val="bg1"/>
                </a:solidFill>
              </a:rPr>
              <a:t>Scotland</a:t>
            </a:r>
            <a:endParaRPr lang="en-GB" sz="1400" dirty="0">
              <a:solidFill>
                <a:schemeClr val="bg1"/>
              </a:solidFill>
            </a:endParaRPr>
          </a:p>
          <a:p>
            <a:r>
              <a:rPr lang="en-GB" sz="1400" dirty="0">
                <a:solidFill>
                  <a:schemeClr val="bg1"/>
                </a:solidFill>
              </a:rPr>
              <a:t>Northern Ireland</a:t>
            </a: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968" y="4182650"/>
            <a:ext cx="4040366" cy="1669510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46229" y="207188"/>
            <a:ext cx="1113994" cy="6107309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138764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9661447" y="209006"/>
            <a:ext cx="2325189" cy="5301327"/>
          </a:xfrm>
          <a:prstGeom prst="rect">
            <a:avLst/>
          </a:prstGeom>
          <a:solidFill>
            <a:schemeClr val="tx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261256" y="209006"/>
            <a:ext cx="64138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/>
              <a:t>Year </a:t>
            </a:r>
            <a:r>
              <a:rPr lang="en-GB" sz="3600" b="1" dirty="0" smtClean="0"/>
              <a:t>2 Summer </a:t>
            </a:r>
            <a:r>
              <a:rPr lang="en-GB" sz="3600" b="1" dirty="0"/>
              <a:t>T</a:t>
            </a:r>
            <a:r>
              <a:rPr lang="en-GB" sz="3600" b="1" dirty="0" smtClean="0"/>
              <a:t>erm  </a:t>
            </a:r>
            <a:endParaRPr lang="en-GB" sz="3600" b="1" dirty="0"/>
          </a:p>
          <a:p>
            <a:r>
              <a:rPr lang="en-GB" sz="3600" b="1" dirty="0" smtClean="0"/>
              <a:t>Kenyan Safari</a:t>
            </a:r>
            <a:endParaRPr lang="en-GB" sz="3600" b="1" dirty="0"/>
          </a:p>
        </p:txBody>
      </p:sp>
      <p:sp>
        <p:nvSpPr>
          <p:cNvPr id="6" name="Rectangle 5"/>
          <p:cNvSpPr/>
          <p:nvPr/>
        </p:nvSpPr>
        <p:spPr>
          <a:xfrm>
            <a:off x="2696279" y="1463152"/>
            <a:ext cx="2325189" cy="3796889"/>
          </a:xfrm>
          <a:prstGeom prst="rect">
            <a:avLst/>
          </a:prstGeom>
          <a:solidFill>
            <a:schemeClr val="tx1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2770608" y="1495613"/>
            <a:ext cx="2155373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u="sng" dirty="0" smtClean="0">
                <a:solidFill>
                  <a:schemeClr val="bg1"/>
                </a:solidFill>
              </a:rPr>
              <a:t>Locational Knowledge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chemeClr val="bg1"/>
                </a:solidFill>
              </a:rPr>
              <a:t>Review the names the 4 countries of the UK and their position on a map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chemeClr val="bg1"/>
                </a:solidFill>
              </a:rPr>
              <a:t>Review the names and locations of the continents and oceans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chemeClr val="bg1"/>
                </a:solidFill>
              </a:rPr>
              <a:t>Know that Kenya is an African country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chemeClr val="bg1"/>
                </a:solidFill>
              </a:rPr>
              <a:t>Know how we could get to Kenya, including compass directions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55631" y="1463152"/>
            <a:ext cx="2325189" cy="3827952"/>
          </a:xfrm>
          <a:prstGeom prst="rect">
            <a:avLst/>
          </a:prstGeom>
          <a:solidFill>
            <a:schemeClr val="tx1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3" name="TextBox 12"/>
          <p:cNvSpPr txBox="1"/>
          <p:nvPr/>
        </p:nvSpPr>
        <p:spPr>
          <a:xfrm>
            <a:off x="256838" y="1505452"/>
            <a:ext cx="218441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u="sng" dirty="0" smtClean="0">
                <a:solidFill>
                  <a:schemeClr val="bg1"/>
                </a:solidFill>
              </a:rPr>
              <a:t>Place Knowledge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</a:rPr>
              <a:t>Know some facts about the </a:t>
            </a:r>
            <a:r>
              <a:rPr lang="en-GB" sz="1400" dirty="0" err="1">
                <a:solidFill>
                  <a:schemeClr val="bg1"/>
                </a:solidFill>
              </a:rPr>
              <a:t>Masai</a:t>
            </a:r>
            <a:r>
              <a:rPr lang="en-GB" sz="1400" dirty="0">
                <a:solidFill>
                  <a:schemeClr val="bg1"/>
                </a:solidFill>
              </a:rPr>
              <a:t> people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</a:rPr>
              <a:t>Know how a </a:t>
            </a:r>
            <a:r>
              <a:rPr lang="en-GB" sz="1400" dirty="0" err="1">
                <a:solidFill>
                  <a:schemeClr val="bg1"/>
                </a:solidFill>
              </a:rPr>
              <a:t>Masai</a:t>
            </a:r>
            <a:r>
              <a:rPr lang="en-GB" sz="1400" dirty="0">
                <a:solidFill>
                  <a:schemeClr val="bg1"/>
                </a:solidFill>
              </a:rPr>
              <a:t> village is different to Yeadon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bg1"/>
                </a:solidFill>
              </a:rPr>
              <a:t>Know that Kenya is close to the equator and that this makes it very hot </a:t>
            </a:r>
            <a:r>
              <a:rPr lang="en-GB" sz="1400" dirty="0" smtClean="0">
                <a:solidFill>
                  <a:schemeClr val="bg1"/>
                </a:solidFill>
              </a:rPr>
              <a:t>there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chemeClr val="bg1"/>
                </a:solidFill>
              </a:rPr>
              <a:t>Lots of endangered animals live in Kenya – lions, elephants and giraffes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733412" y="274346"/>
            <a:ext cx="2105410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u="sng" dirty="0">
                <a:solidFill>
                  <a:schemeClr val="bg1"/>
                </a:solidFill>
              </a:rPr>
              <a:t>Geographical skills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chemeClr val="bg1"/>
                </a:solidFill>
              </a:rPr>
              <a:t>Use maps and atlases to find and label the continents and oceans of the world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chemeClr val="bg1"/>
                </a:solidFill>
              </a:rPr>
              <a:t>Use atlases and maps to find and label main arts of Kenya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chemeClr val="bg1"/>
                </a:solidFill>
              </a:rPr>
              <a:t>Describe what Kenyan villages are like and compare them to a UK area (Yeadon)</a:t>
            </a:r>
            <a:endParaRPr lang="en-GB" sz="14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 smtClean="0">
                <a:solidFill>
                  <a:schemeClr val="bg1"/>
                </a:solidFill>
              </a:rPr>
              <a:t>Use compass directions to describe the location of places in Africa</a:t>
            </a:r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1394" y="5622021"/>
            <a:ext cx="1445294" cy="1090095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8318" y="3461659"/>
            <a:ext cx="4238104" cy="2564458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68318" y="274346"/>
            <a:ext cx="4250792" cy="3010020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142" y="5392555"/>
            <a:ext cx="2037673" cy="1267124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6"/>
          <a:srcRect l="42851"/>
          <a:stretch/>
        </p:blipFill>
        <p:spPr>
          <a:xfrm>
            <a:off x="2835277" y="5350050"/>
            <a:ext cx="1985555" cy="143456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10705357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1258</TotalTime>
  <Words>492</Words>
  <Application>Microsoft Office PowerPoint</Application>
  <PresentationFormat>Widescreen</PresentationFormat>
  <Paragraphs>87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Century Gothic</vt:lpstr>
      <vt:lpstr>Wingdings 3</vt:lpstr>
      <vt:lpstr>Slice</vt:lpstr>
      <vt:lpstr>GEOGRAPHY   Knowledge organisers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   Knowledge organisers</dc:title>
  <dc:creator>Angela Filarowski</dc:creator>
  <cp:lastModifiedBy>RIPLEY, Clare</cp:lastModifiedBy>
  <cp:revision>90</cp:revision>
  <dcterms:created xsi:type="dcterms:W3CDTF">2020-03-19T09:43:42Z</dcterms:created>
  <dcterms:modified xsi:type="dcterms:W3CDTF">2020-07-16T08:56:04Z</dcterms:modified>
</cp:coreProperties>
</file>