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handoutMasterIdLst>
    <p:handoutMasterId r:id="rId27"/>
  </p:handoutMasterIdLst>
  <p:sldIdLst>
    <p:sldId id="256" r:id="rId5"/>
    <p:sldId id="262" r:id="rId6"/>
    <p:sldId id="258" r:id="rId7"/>
    <p:sldId id="259" r:id="rId8"/>
    <p:sldId id="260" r:id="rId9"/>
    <p:sldId id="261" r:id="rId10"/>
    <p:sldId id="268" r:id="rId11"/>
    <p:sldId id="269" r:id="rId12"/>
    <p:sldId id="270" r:id="rId13"/>
    <p:sldId id="271" r:id="rId14"/>
    <p:sldId id="272" r:id="rId15"/>
    <p:sldId id="273" r:id="rId16"/>
    <p:sldId id="263" r:id="rId17"/>
    <p:sldId id="257" r:id="rId18"/>
    <p:sldId id="264" r:id="rId19"/>
    <p:sldId id="265" r:id="rId20"/>
    <p:sldId id="266" r:id="rId21"/>
    <p:sldId id="267" r:id="rId22"/>
    <p:sldId id="274" r:id="rId23"/>
    <p:sldId id="275" r:id="rId24"/>
    <p:sldId id="276" r:id="rId25"/>
    <p:sldId id="277" r:id="rId26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73" autoAdjust="0"/>
    <p:restoredTop sz="95000" autoAdjust="0"/>
  </p:normalViewPr>
  <p:slideViewPr>
    <p:cSldViewPr snapToGrid="0">
      <p:cViewPr varScale="1">
        <p:scale>
          <a:sx n="108" d="100"/>
          <a:sy n="108" d="100"/>
        </p:scale>
        <p:origin x="6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5E57CF-0E0D-464D-BA29-26F0EFDBD26F}" type="datetimeFigureOut">
              <a:rPr lang="en-GB" smtClean="0"/>
              <a:t>19/11/2022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4BEC7-68EC-40BA-AAD5-77A265E8D7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7024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11/19/22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7200" dirty="0" err="1"/>
              <a:t>spanish</a:t>
            </a:r>
            <a:r>
              <a:rPr lang="en-GB" sz="7200" dirty="0"/>
              <a:t> – Year 3</a:t>
            </a:r>
            <a:br>
              <a:rPr lang="en-GB" dirty="0"/>
            </a:br>
            <a:br>
              <a:rPr lang="en-GB" dirty="0"/>
            </a:br>
            <a:r>
              <a:rPr lang="en-GB" dirty="0"/>
              <a:t>Knowledge organisers</a:t>
            </a:r>
          </a:p>
        </p:txBody>
      </p:sp>
    </p:spTree>
    <p:extLst>
      <p:ext uri="{BB962C8B-B14F-4D97-AF65-F5344CB8AC3E}">
        <p14:creationId xmlns:p14="http://schemas.microsoft.com/office/powerpoint/2010/main" val="3784449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FA5032-654D-66F2-DA01-A9953D412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413" y="1"/>
            <a:ext cx="10074642" cy="686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846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0AC04D-DAF2-7302-4ED7-3FA3367B4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999" y="0"/>
            <a:ext cx="10115805" cy="687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701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D4FEB2-9075-1060-9FC1-151FBBFD0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812" y="0"/>
            <a:ext cx="98583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707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371024-8BE0-CD81-D9E0-6036CF368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283" y="-5026"/>
            <a:ext cx="9762287" cy="686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293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91BE1B-0503-91AB-47C7-7877581BB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096" y="0"/>
            <a:ext cx="981980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045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7200"/>
              <a:t>Spanish </a:t>
            </a:r>
            <a:r>
              <a:rPr lang="en-GB" sz="7200" dirty="0"/>
              <a:t>– </a:t>
            </a:r>
            <a:r>
              <a:rPr lang="en-GB" sz="7200"/>
              <a:t>Year 4</a:t>
            </a:r>
            <a:br>
              <a:rPr lang="en-GB" dirty="0"/>
            </a:br>
            <a:br>
              <a:rPr lang="en-GB" dirty="0"/>
            </a:br>
            <a:r>
              <a:rPr lang="en-GB" dirty="0"/>
              <a:t>Knowledge organisers</a:t>
            </a:r>
          </a:p>
        </p:txBody>
      </p:sp>
    </p:spTree>
    <p:extLst>
      <p:ext uri="{BB962C8B-B14F-4D97-AF65-F5344CB8AC3E}">
        <p14:creationId xmlns:p14="http://schemas.microsoft.com/office/powerpoint/2010/main" val="746101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00B751-0363-6512-C92F-AC3A9466C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320" y="0"/>
            <a:ext cx="98393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624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DE5BFF-8FF6-A939-43A6-661AB4AFA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531" y="-2584"/>
            <a:ext cx="9844645" cy="688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424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D6E801-386B-E90A-C387-C9ACF498C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283" y="-3738"/>
            <a:ext cx="9785268" cy="6876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241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56B599-1C99-61F6-912F-134760B43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403" y="290"/>
            <a:ext cx="10212779" cy="688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59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EFAE84-A0B0-7245-A014-B156DB41C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531" y="-6491"/>
            <a:ext cx="9844645" cy="689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872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7200" dirty="0" err="1"/>
              <a:t>spanish</a:t>
            </a:r>
            <a:r>
              <a:rPr lang="en-GB" sz="7200" dirty="0"/>
              <a:t> – Year 5</a:t>
            </a:r>
            <a:br>
              <a:rPr lang="en-GB" dirty="0"/>
            </a:br>
            <a:br>
              <a:rPr lang="en-GB" dirty="0"/>
            </a:br>
            <a:r>
              <a:rPr lang="en-GB" dirty="0"/>
              <a:t>Knowledge organisers</a:t>
            </a:r>
          </a:p>
        </p:txBody>
      </p:sp>
    </p:spTree>
    <p:extLst>
      <p:ext uri="{BB962C8B-B14F-4D97-AF65-F5344CB8AC3E}">
        <p14:creationId xmlns:p14="http://schemas.microsoft.com/office/powerpoint/2010/main" val="864371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1AE3DF-F8BE-12EC-5A2F-2824D23D9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543" y="0"/>
            <a:ext cx="987691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503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42B230-B93B-57C5-A2E0-1B5ECE025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923" y="-1020"/>
            <a:ext cx="9741877" cy="686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869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DEBAB9-8505-B5B5-3BF5-032C2F97E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092" y="13870"/>
            <a:ext cx="9706708" cy="686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341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B23C40-4937-0982-C1AC-1B5CFA676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646" y="12239"/>
            <a:ext cx="9706708" cy="683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153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C51D23-EF1A-D31B-CFF5-C532014F1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585" y="4426"/>
            <a:ext cx="9870830" cy="684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729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7200"/>
              <a:t>spanish – Year 6</a:t>
            </a:r>
            <a:br>
              <a:rPr lang="en-GB"/>
            </a:br>
            <a:br>
              <a:rPr lang="en-GB"/>
            </a:br>
            <a:r>
              <a:rPr lang="en-GB"/>
              <a:t>Knowledge organisers</a:t>
            </a:r>
          </a:p>
        </p:txBody>
      </p:sp>
    </p:spTree>
    <p:extLst>
      <p:ext uri="{BB962C8B-B14F-4D97-AF65-F5344CB8AC3E}">
        <p14:creationId xmlns:p14="http://schemas.microsoft.com/office/powerpoint/2010/main" val="332840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06FBD4-E37E-415A-C291-6F565DDD0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589" y="-1"/>
            <a:ext cx="9876826" cy="685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58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B6E2CC-EBDE-B1DC-B9C5-BFDA3CBAC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369" y="6837"/>
            <a:ext cx="9683262" cy="684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829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73327F-E0DB-86E2-5B2B-452B403A2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760" y="0"/>
            <a:ext cx="99784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411036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E56C4BD2F8274D98BA0F15DEEA6956" ma:contentTypeVersion="9" ma:contentTypeDescription="Create a new document." ma:contentTypeScope="" ma:versionID="fd393f16a143218d5ad5b887692fdef5">
  <xsd:schema xmlns:xsd="http://www.w3.org/2001/XMLSchema" xmlns:xs="http://www.w3.org/2001/XMLSchema" xmlns:p="http://schemas.microsoft.com/office/2006/metadata/properties" xmlns:ns3="0951d9a3-5f9e-4822-821d-cb770f62a3ab" targetNamespace="http://schemas.microsoft.com/office/2006/metadata/properties" ma:root="true" ma:fieldsID="cb92f5c4a84f33df23c9abc01ba40a28" ns3:_="">
    <xsd:import namespace="0951d9a3-5f9e-4822-821d-cb770f62a3a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1d9a3-5f9e-4822-821d-cb770f62a3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C01168-C0B1-40B1-BBFE-E907182FAFE0}">
  <ds:schemaRefs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0951d9a3-5f9e-4822-821d-cb770f62a3ab"/>
    <ds:schemaRef ds:uri="http://purl.org/dc/dcmitype/"/>
    <ds:schemaRef ds:uri="http://schemas.microsoft.com/office/infopath/2007/PartnerControl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6DED27A-CC77-4A36-96AB-0385EB08C7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4DE00B1-5700-40E1-9659-A806A51586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51d9a3-5f9e-4822-821d-cb770f62a3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1603</TotalTime>
  <Words>32</Words>
  <Application>Microsoft Macintosh PowerPoint</Application>
  <PresentationFormat>Widescreen</PresentationFormat>
  <Paragraphs>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Calibri</vt:lpstr>
      <vt:lpstr>Century Gothic</vt:lpstr>
      <vt:lpstr>Wingdings 3</vt:lpstr>
      <vt:lpstr>Slice</vt:lpstr>
      <vt:lpstr>spanish – Year 3  Knowledge organisers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Spanish – Year 4  Knowledge organisers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spanish – Year 5  Knowledge organisers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spanish – Year 6  Knowledge organisers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   Knowledge organisers</dc:title>
  <dc:creator>Angela Filarowski</dc:creator>
  <cp:lastModifiedBy>Maria Peireto Ribau (1105807)</cp:lastModifiedBy>
  <cp:revision>157</cp:revision>
  <cp:lastPrinted>2020-05-04T13:46:55Z</cp:lastPrinted>
  <dcterms:created xsi:type="dcterms:W3CDTF">2020-03-19T09:43:42Z</dcterms:created>
  <dcterms:modified xsi:type="dcterms:W3CDTF">2022-11-19T02:35:22Z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0x0101008BE56C4BD2F8274D98BA0F15DEEA6956</vt:lpwstr>
  </property>
</Properties>
</file>