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98" r:id="rId3"/>
    <p:sldId id="297" r:id="rId4"/>
    <p:sldId id="299" r:id="rId5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40" autoAdjust="0"/>
    <p:restoredTop sz="95110" autoAdjust="0"/>
  </p:normalViewPr>
  <p:slideViewPr>
    <p:cSldViewPr snapToGrid="0">
      <p:cViewPr varScale="1">
        <p:scale>
          <a:sx n="69" d="100"/>
          <a:sy n="69" d="100"/>
        </p:scale>
        <p:origin x="6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5E57CF-0E0D-464D-BA29-26F0EFDBD26F}" type="datetimeFigureOut">
              <a:rPr lang="en-GB" smtClean="0"/>
              <a:t>29/02/2024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4BEC7-68EC-40BA-AAD5-77A265E8D7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7024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96908-5354-4D04-9C82-710C9A61714D}" type="datetimeFigureOut">
              <a:rPr lang="en-GB" smtClean="0"/>
              <a:t>29/02/2024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C36F-0A30-4EE6-ACBB-6871AABC7C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533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C36F-0A30-4EE6-ACBB-6871AABC7CD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825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14368-F524-4190-852B-5DBE92FD17D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1781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C36F-0A30-4EE6-ACBB-6871AABC7CD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967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7200" dirty="0" smtClean="0"/>
              <a:t>Art and Design:</a:t>
            </a:r>
            <a:br>
              <a:rPr lang="en-GB" sz="7200" dirty="0" smtClean="0"/>
            </a:br>
            <a:r>
              <a:rPr lang="en-GB" sz="7200" dirty="0" smtClean="0"/>
              <a:t>Year 2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Knowledge organisers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444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805467" y="114879"/>
            <a:ext cx="2521115" cy="523220"/>
          </a:xfrm>
          <a:prstGeom prst="rect">
            <a:avLst/>
          </a:prstGeom>
          <a:solidFill>
            <a:schemeClr val="tx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908" y="3754"/>
            <a:ext cx="118499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Art and Design Year 2: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Drawing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589161" y="2732346"/>
            <a:ext cx="3434708" cy="2442693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Evaluating and Developing Work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Be able to talk about own and others work.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Be able to  listen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to other peoples views about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artwork.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able to express and share an opinion about  the artwork. 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Take photos of own work as a record.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003801" y="5430982"/>
            <a:ext cx="3427130" cy="1303952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Key Vocabulary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Line, thin, thick, straight, curved, smudge, shade, tone,  light, dark, space, form, hollow spaces, landscape.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2404" y="1745553"/>
            <a:ext cx="4624131" cy="209288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Key </a:t>
            </a:r>
            <a:r>
              <a:rPr kumimoji="0" lang="en-GB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Learning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Children build on and develop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different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techniques involved in drawing such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as tone, pattern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and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shape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as well as using different surfaces to draw on. Children are also exposed to using different materials to draw with such as pencils, felt tips, charcoal, crayons, chalk and pastels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89934" y="831350"/>
            <a:ext cx="6059034" cy="80021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Prior Learning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Children have used pencils to draw lines of varying thickness and shape. They have used observation and own ideas for drawing.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589161" y="1544416"/>
            <a:ext cx="3434708" cy="1077218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Exploring and Developing Ideas: Look, Talk , Sketch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U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se sketchbooks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to develop and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explore ideas </a:t>
            </a:r>
            <a:r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and experiences.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1031" y="1748847"/>
            <a:ext cx="3429900" cy="101566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Y2 Cross Curricular Links: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History – Great fire of London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Science – Materials/Animals including humans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591931" y="5282056"/>
            <a:ext cx="3434708" cy="1452878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Knowledge and Understanding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Be able to name and identify the techniques they have used in the drawing process.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4824" y="4082356"/>
            <a:ext cx="4602437" cy="258532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Key </a:t>
            </a:r>
            <a:r>
              <a:rPr kumimoji="0" lang="en-GB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Skills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Use lines and shading to create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pattern and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texture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U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different materials to draw, for example pastels, chalk, felt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tips, charcoal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Draw from different starting points including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close looking via observation from primary &amp; secondary source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material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Draw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from memory and imagination. 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1031" y="2820473"/>
            <a:ext cx="3427130" cy="2554545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Activities, Artists and Links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Autumn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Shading – Nancy </a:t>
            </a:r>
            <a:r>
              <a:rPr kumimoji="0" lang="en-GB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McCrosky</a:t>
            </a:r>
            <a:endParaRPr kumimoji="0" lang="en-GB" sz="1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Sketching – Great fire of London – David Best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Spring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Sketching human form – Henry Moore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Summer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Drawing – oil pastels – African art EMEKA</a:t>
            </a:r>
          </a:p>
        </p:txBody>
      </p:sp>
      <p:sp>
        <p:nvSpPr>
          <p:cNvPr id="11" name="AutoShape 2" descr="Free Pencil Cliparts, Download Free Clip Art, Free Clip Art on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3" name="AutoShape 4" descr="Free Pencil Cliparts, Download Free Clip Art, Free Clip Art on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747" t="5494" r="1"/>
          <a:stretch/>
        </p:blipFill>
        <p:spPr>
          <a:xfrm>
            <a:off x="8967235" y="35898"/>
            <a:ext cx="2452308" cy="1476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12859" y="74073"/>
            <a:ext cx="26226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Artist studied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Nancy McCroskey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580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69843" y="35580"/>
            <a:ext cx="57032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/>
              <a:t>Art and Design Year 2: </a:t>
            </a:r>
          </a:p>
          <a:p>
            <a:r>
              <a:rPr lang="en-GB" sz="4000" b="1" dirty="0" smtClean="0"/>
              <a:t>Painting   </a:t>
            </a:r>
          </a:p>
          <a:p>
            <a:endParaRPr lang="en-GB" sz="4000" b="1" dirty="0"/>
          </a:p>
        </p:txBody>
      </p:sp>
      <p:sp>
        <p:nvSpPr>
          <p:cNvPr id="6" name="Rectangle 5"/>
          <p:cNvSpPr/>
          <p:nvPr/>
        </p:nvSpPr>
        <p:spPr>
          <a:xfrm>
            <a:off x="8567560" y="2841347"/>
            <a:ext cx="3434708" cy="2562259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u="sng" dirty="0" smtClean="0">
                <a:solidFill>
                  <a:schemeClr val="bg1"/>
                </a:solidFill>
              </a:rPr>
              <a:t>Evaluating and Developing Work</a:t>
            </a:r>
          </a:p>
          <a:p>
            <a:r>
              <a:rPr lang="en-GB" sz="1400" dirty="0">
                <a:solidFill>
                  <a:schemeClr val="bg1"/>
                </a:solidFill>
              </a:rPr>
              <a:t>Be able to talk about own and others work.</a:t>
            </a:r>
          </a:p>
          <a:p>
            <a:r>
              <a:rPr lang="en-GB" sz="1400" dirty="0">
                <a:solidFill>
                  <a:schemeClr val="bg1"/>
                </a:solidFill>
              </a:rPr>
              <a:t>Be able to  listen to other peoples views about artwork.</a:t>
            </a:r>
          </a:p>
          <a:p>
            <a:r>
              <a:rPr lang="en-GB" sz="1400" dirty="0">
                <a:solidFill>
                  <a:schemeClr val="bg1"/>
                </a:solidFill>
              </a:rPr>
              <a:t>Be able to express and share an opinion about  the artwork. </a:t>
            </a:r>
            <a:r>
              <a:rPr lang="en-GB" sz="1400" dirty="0" smtClean="0">
                <a:solidFill>
                  <a:schemeClr val="bg1"/>
                </a:solidFill>
              </a:rPr>
              <a:t>Begin to make improvements to their work based on feedback from others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0699" y="4775199"/>
            <a:ext cx="3427130" cy="2014855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u="sng" dirty="0" smtClean="0">
                <a:solidFill>
                  <a:schemeClr val="bg1"/>
                </a:solidFill>
              </a:rPr>
              <a:t>Key Vocabulary</a:t>
            </a:r>
          </a:p>
          <a:p>
            <a:r>
              <a:rPr lang="en-GB" sz="1600" dirty="0">
                <a:solidFill>
                  <a:schemeClr val="bg1"/>
                </a:solidFill>
              </a:rPr>
              <a:t>primary colours, secondary colours, </a:t>
            </a:r>
            <a:r>
              <a:rPr lang="en-GB" sz="1600" dirty="0" smtClean="0">
                <a:solidFill>
                  <a:schemeClr val="bg1"/>
                </a:solidFill>
              </a:rPr>
              <a:t>tints</a:t>
            </a:r>
            <a:r>
              <a:rPr lang="en-GB" sz="1600" dirty="0">
                <a:solidFill>
                  <a:schemeClr val="bg1"/>
                </a:solidFill>
              </a:rPr>
              <a:t>, shades</a:t>
            </a:r>
            <a:r>
              <a:rPr lang="en-GB" sz="1600" dirty="0" smtClean="0">
                <a:solidFill>
                  <a:schemeClr val="bg1"/>
                </a:solidFill>
              </a:rPr>
              <a:t>, tones, </a:t>
            </a:r>
            <a:r>
              <a:rPr lang="en-GB" sz="1600" dirty="0">
                <a:solidFill>
                  <a:schemeClr val="bg1"/>
                </a:solidFill>
              </a:rPr>
              <a:t>warm colours, cool colours, watercolour wash, sweep, dab, bold brushstroke, </a:t>
            </a:r>
            <a:r>
              <a:rPr lang="en-GB" sz="1600" dirty="0" smtClean="0">
                <a:solidFill>
                  <a:schemeClr val="bg1"/>
                </a:solidFill>
              </a:rPr>
              <a:t>textures,</a:t>
            </a:r>
          </a:p>
          <a:p>
            <a:r>
              <a:rPr lang="en-GB" sz="1600" dirty="0" smtClean="0">
                <a:solidFill>
                  <a:schemeClr val="bg1"/>
                </a:solidFill>
              </a:rPr>
              <a:t>Pointillism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8130" y="2916127"/>
            <a:ext cx="4631900" cy="1231106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chemeClr val="bg1"/>
                </a:solidFill>
              </a:rPr>
              <a:t>Key </a:t>
            </a:r>
            <a:r>
              <a:rPr lang="en-GB" b="1" u="sng" dirty="0" smtClean="0">
                <a:solidFill>
                  <a:schemeClr val="bg1"/>
                </a:solidFill>
              </a:rPr>
              <a:t>Learning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Children will continue to use a variety of tools and techniques. They will learn how to change colours by creating shades and tints. They will further explore colour, texture and scale.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5900" y="1807850"/>
            <a:ext cx="4562756" cy="101566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Prior Learning</a:t>
            </a:r>
          </a:p>
          <a:p>
            <a:r>
              <a:rPr lang="en-US" sz="1400" dirty="0" smtClean="0">
                <a:solidFill>
                  <a:schemeClr val="bg1"/>
                </a:solidFill>
              </a:rPr>
              <a:t>Children have learned about primary and secondary </a:t>
            </a:r>
            <a:r>
              <a:rPr lang="en-US" sz="1400" dirty="0" err="1" smtClean="0">
                <a:solidFill>
                  <a:schemeClr val="bg1"/>
                </a:solidFill>
              </a:rPr>
              <a:t>colours</a:t>
            </a:r>
            <a:r>
              <a:rPr lang="en-US" sz="1400" dirty="0" smtClean="0">
                <a:solidFill>
                  <a:schemeClr val="bg1"/>
                </a:solidFill>
              </a:rPr>
              <a:t>. They are able to mix </a:t>
            </a:r>
            <a:r>
              <a:rPr lang="en-US" sz="1400" dirty="0" err="1" smtClean="0">
                <a:solidFill>
                  <a:schemeClr val="bg1"/>
                </a:solidFill>
              </a:rPr>
              <a:t>colours</a:t>
            </a:r>
            <a:r>
              <a:rPr lang="en-US" sz="1400" dirty="0" smtClean="0">
                <a:solidFill>
                  <a:schemeClr val="bg1"/>
                </a:solidFill>
              </a:rPr>
              <a:t>. They can use a range of brushes as they paint.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567560" y="1463446"/>
            <a:ext cx="3434708" cy="120032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Exploring and Developing Ideas: Look, Talk , Sketch</a:t>
            </a:r>
          </a:p>
          <a:p>
            <a:r>
              <a:rPr lang="en-GB" sz="1200" dirty="0">
                <a:solidFill>
                  <a:schemeClr val="bg1"/>
                </a:solidFill>
              </a:rPr>
              <a:t>Use drawing, including the use of sketchbooks,  to develop and share their ideas, experiences and imagination</a:t>
            </a:r>
            <a:r>
              <a:rPr lang="en-GB" sz="1200" dirty="0" smtClean="0">
                <a:solidFill>
                  <a:schemeClr val="bg1"/>
                </a:solidFill>
              </a:rPr>
              <a:t>.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98759" y="3716346"/>
            <a:ext cx="3348698" cy="86177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Y2 Cross Curricular Links:</a:t>
            </a:r>
          </a:p>
          <a:p>
            <a:r>
              <a:rPr lang="en-GB" sz="1600" dirty="0" smtClean="0">
                <a:solidFill>
                  <a:schemeClr val="bg1"/>
                </a:solidFill>
              </a:rPr>
              <a:t>History – Great fire of London</a:t>
            </a:r>
          </a:p>
          <a:p>
            <a:r>
              <a:rPr lang="en-GB" sz="1600" dirty="0" smtClean="0">
                <a:solidFill>
                  <a:schemeClr val="bg1"/>
                </a:solidFill>
              </a:rPr>
              <a:t>Geography - beaches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572693" y="5474009"/>
            <a:ext cx="3434708" cy="1316045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b="1" u="sng" dirty="0" smtClean="0">
                <a:solidFill>
                  <a:schemeClr val="bg1"/>
                </a:solidFill>
              </a:rPr>
              <a:t>Knowledge and Understanding</a:t>
            </a:r>
          </a:p>
          <a:p>
            <a:r>
              <a:rPr lang="en-GB" sz="1600" dirty="0">
                <a:solidFill>
                  <a:schemeClr val="bg1"/>
                </a:solidFill>
              </a:rPr>
              <a:t>Be able to name and identify the techniques they have used in </a:t>
            </a:r>
            <a:r>
              <a:rPr lang="en-GB" sz="1600" dirty="0" smtClean="0">
                <a:solidFill>
                  <a:schemeClr val="bg1"/>
                </a:solidFill>
              </a:rPr>
              <a:t>the painting </a:t>
            </a:r>
            <a:r>
              <a:rPr lang="en-GB" sz="1600" dirty="0">
                <a:solidFill>
                  <a:schemeClr val="bg1"/>
                </a:solidFill>
              </a:rPr>
              <a:t>process</a:t>
            </a:r>
            <a:r>
              <a:rPr lang="en-GB" sz="1600" dirty="0" smtClean="0">
                <a:solidFill>
                  <a:schemeClr val="bg1"/>
                </a:solidFill>
              </a:rPr>
              <a:t>.</a:t>
            </a:r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8130" y="4319847"/>
            <a:ext cx="4602437" cy="2308324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>
                <a:solidFill>
                  <a:schemeClr val="bg1"/>
                </a:solidFill>
              </a:rPr>
              <a:t>Key </a:t>
            </a:r>
            <a:r>
              <a:rPr lang="en-GB" b="1" u="sng" dirty="0" smtClean="0">
                <a:solidFill>
                  <a:schemeClr val="bg1"/>
                </a:solidFill>
              </a:rPr>
              <a:t>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Name different types of paint and their </a:t>
            </a:r>
            <a:r>
              <a:rPr lang="en-GB" sz="1400" dirty="0" smtClean="0">
                <a:solidFill>
                  <a:schemeClr val="bg1"/>
                </a:solidFill>
              </a:rPr>
              <a:t>properties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A</a:t>
            </a:r>
            <a:r>
              <a:rPr lang="en-GB" sz="1400" dirty="0" smtClean="0">
                <a:solidFill>
                  <a:schemeClr val="bg1"/>
                </a:solidFill>
              </a:rPr>
              <a:t>dd </a:t>
            </a:r>
            <a:r>
              <a:rPr lang="en-GB" sz="1400" dirty="0">
                <a:solidFill>
                  <a:schemeClr val="bg1"/>
                </a:solidFill>
              </a:rPr>
              <a:t>white and black </a:t>
            </a:r>
            <a:r>
              <a:rPr lang="en-GB" sz="1400" dirty="0" smtClean="0">
                <a:solidFill>
                  <a:schemeClr val="bg1"/>
                </a:solidFill>
              </a:rPr>
              <a:t>to create </a:t>
            </a:r>
            <a:r>
              <a:rPr lang="en-GB" sz="1400" dirty="0">
                <a:solidFill>
                  <a:schemeClr val="bg1"/>
                </a:solidFill>
              </a:rPr>
              <a:t>tints and </a:t>
            </a:r>
            <a:r>
              <a:rPr lang="en-GB" sz="1400" dirty="0" smtClean="0">
                <a:solidFill>
                  <a:schemeClr val="bg1"/>
                </a:solidFill>
              </a:rPr>
              <a:t>shades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Mix </a:t>
            </a:r>
            <a:r>
              <a:rPr lang="en-GB" sz="1400" dirty="0">
                <a:solidFill>
                  <a:schemeClr val="bg1"/>
                </a:solidFill>
              </a:rPr>
              <a:t>a range of secondary </a:t>
            </a:r>
            <a:r>
              <a:rPr lang="en-GB" sz="1400" dirty="0" smtClean="0">
                <a:solidFill>
                  <a:schemeClr val="bg1"/>
                </a:solidFill>
              </a:rPr>
              <a:t>colours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Experiment </a:t>
            </a:r>
            <a:r>
              <a:rPr lang="en-GB" sz="1400" dirty="0">
                <a:solidFill>
                  <a:schemeClr val="bg1"/>
                </a:solidFill>
              </a:rPr>
              <a:t>with tools </a:t>
            </a:r>
            <a:r>
              <a:rPr lang="en-GB" sz="1400" dirty="0" smtClean="0">
                <a:solidFill>
                  <a:schemeClr val="bg1"/>
                </a:solidFill>
              </a:rPr>
              <a:t>and techniques</a:t>
            </a:r>
            <a:r>
              <a:rPr lang="en-GB" sz="1400" dirty="0">
                <a:solidFill>
                  <a:schemeClr val="bg1"/>
                </a:solidFill>
              </a:rPr>
              <a:t>, </a:t>
            </a:r>
            <a:r>
              <a:rPr lang="en-GB" sz="1400" dirty="0" smtClean="0">
                <a:solidFill>
                  <a:schemeClr val="bg1"/>
                </a:solidFill>
              </a:rPr>
              <a:t>including </a:t>
            </a:r>
            <a:r>
              <a:rPr lang="en-GB" sz="1400" dirty="0">
                <a:solidFill>
                  <a:schemeClr val="bg1"/>
                </a:solidFill>
              </a:rPr>
              <a:t>layering, mixing media, scraping through etc. </a:t>
            </a:r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Mix </a:t>
            </a:r>
            <a:r>
              <a:rPr lang="en-GB" sz="1400" dirty="0">
                <a:solidFill>
                  <a:schemeClr val="bg1"/>
                </a:solidFill>
              </a:rPr>
              <a:t>and match </a:t>
            </a:r>
            <a:r>
              <a:rPr lang="en-GB" sz="1400" dirty="0" smtClean="0">
                <a:solidFill>
                  <a:schemeClr val="bg1"/>
                </a:solidFill>
              </a:rPr>
              <a:t>colours to </a:t>
            </a:r>
            <a:r>
              <a:rPr lang="en-GB" sz="1400" dirty="0">
                <a:solidFill>
                  <a:schemeClr val="bg1"/>
                </a:solidFill>
              </a:rPr>
              <a:t>artefacts and </a:t>
            </a:r>
            <a:r>
              <a:rPr lang="en-GB" sz="1400" dirty="0" smtClean="0">
                <a:solidFill>
                  <a:schemeClr val="bg1"/>
                </a:solidFill>
              </a:rPr>
              <a:t>objects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Use different sized brushes to create different effects.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75499" y="2379002"/>
            <a:ext cx="3427130" cy="1138773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</a:rPr>
              <a:t>Artists studied</a:t>
            </a:r>
          </a:p>
          <a:p>
            <a:r>
              <a:rPr lang="en-GB" sz="1600" dirty="0" smtClean="0">
                <a:solidFill>
                  <a:schemeClr val="bg1"/>
                </a:solidFill>
              </a:rPr>
              <a:t>Georges Seurat</a:t>
            </a:r>
          </a:p>
          <a:p>
            <a:r>
              <a:rPr lang="en-GB" sz="1600" dirty="0" smtClean="0">
                <a:solidFill>
                  <a:schemeClr val="bg1"/>
                </a:solidFill>
              </a:rPr>
              <a:t>David Best</a:t>
            </a:r>
          </a:p>
          <a:p>
            <a:endParaRPr lang="en-GB" b="1" u="sng" dirty="0" smtClean="0">
              <a:solidFill>
                <a:schemeClr val="bg1"/>
              </a:solidFill>
            </a:endParaRPr>
          </a:p>
        </p:txBody>
      </p:sp>
      <p:sp>
        <p:nvSpPr>
          <p:cNvPr id="11" name="AutoShape 2" descr="Free Pencil Cliparts, Download Free Clip Art, Free Clip Art on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3" name="AutoShape 4" descr="Free Pencil Cliparts, Download Free Clip Art, Free Clip Art on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6676" y="379733"/>
            <a:ext cx="1640884" cy="183290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379" y="323516"/>
            <a:ext cx="1420297" cy="19100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9202" y="727168"/>
            <a:ext cx="1753907" cy="11380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5412" y="107168"/>
            <a:ext cx="2190750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49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8371" y="1469433"/>
            <a:ext cx="2819400" cy="20669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7908" y="3754"/>
            <a:ext cx="118499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Art and Design Year 2: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Sculpture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567560" y="2841347"/>
            <a:ext cx="3434708" cy="2562259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Evaluating and Developing Work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Be able to talk about own and others work.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Be able to  listen to other peoples views about artwork.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Be able to express and share an opinion about  the artwork.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Take photos of own work as a record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67333" y="5188229"/>
            <a:ext cx="3427130" cy="1570354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Key Vocabulary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sculpture, statue, model, work, work of art, 3D, 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sculptor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, 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carve,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Bronze, stone hollow spaces, human form. landscape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737" y="2191618"/>
            <a:ext cx="4631900" cy="209288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Key </a:t>
            </a:r>
            <a:r>
              <a:rPr kumimoji="0" lang="en-GB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Learning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Children have the opportunity to use a variety of materials for sculpting and experiment with joining and constructing. They begin to use the correct vocabulary associated with sculpting and construction to demonstrate their understanding of the skill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7628" y="1278451"/>
            <a:ext cx="4632278" cy="800219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Prior Learning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Children have learned to use basic tools and techniques, particularly when working with clay. 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567560" y="862513"/>
            <a:ext cx="3434708" cy="1908215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Exploring and Developing Ideas: Look, Talk ,Explore, Sketch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Use discussion, practical exploration and sketchbooks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,  to develop and share their ideas, experiences and imagination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67333" y="4401413"/>
            <a:ext cx="3348698" cy="584775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Y2 Cross Curricular Links: </a:t>
            </a:r>
            <a:endParaRPr kumimoji="0" lang="en-GB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Science and PE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572693" y="5474009"/>
            <a:ext cx="3434708" cy="1316045"/>
          </a:xfrm>
          <a:prstGeom prst="rect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Knowledge and Understanding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Understand the safety and basic care of materials and tools. </a:t>
            </a:r>
            <a:endParaRPr kumimoji="0" lang="en-GB" sz="1800" b="1" i="0" u="sng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sng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7469" y="4357847"/>
            <a:ext cx="4602437" cy="2339102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Key </a:t>
            </a:r>
            <a:r>
              <a:rPr kumimoji="0" lang="en-GB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Skills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Experiment with, construct and join recycled, natural and man-made materials more confidently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Explore modelling materials such 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as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clay 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Explore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, discover and invent ways for 2d to transform into 3d 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sculpture - through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creating drawings or prints on 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paper, mould clay to create human form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55168" y="3553041"/>
            <a:ext cx="3427130" cy="646331"/>
          </a:xfrm>
          <a:prstGeom prst="rect">
            <a:avLst/>
          </a:prstGeom>
          <a:solidFill>
            <a:schemeClr val="tx1"/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Artists studied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Henry Moore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AutoShape 2" descr="Free Pencil Cliparts, Download Free Clip Art, Free Clip Art on ..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3" name="AutoShape 4" descr="Free Pencil Cliparts, Download Free Clip Art, Free Clip Art on ...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339" y="47007"/>
            <a:ext cx="1928764" cy="185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69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2348</TotalTime>
  <Words>853</Words>
  <Application>Microsoft Office PowerPoint</Application>
  <PresentationFormat>Widescreen</PresentationFormat>
  <Paragraphs>94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Century Gothic</vt:lpstr>
      <vt:lpstr>Wingdings 3</vt:lpstr>
      <vt:lpstr>Slice</vt:lpstr>
      <vt:lpstr>Art and Design: Year 2  Knowledge organisers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   Knowledge organisers</dc:title>
  <dc:creator>Angela Filarowski</dc:creator>
  <cp:lastModifiedBy>Carmel Heckman</cp:lastModifiedBy>
  <cp:revision>219</cp:revision>
  <cp:lastPrinted>2021-10-06T15:49:57Z</cp:lastPrinted>
  <dcterms:created xsi:type="dcterms:W3CDTF">2020-03-19T09:43:42Z</dcterms:created>
  <dcterms:modified xsi:type="dcterms:W3CDTF">2024-02-29T21:37:10Z</dcterms:modified>
</cp:coreProperties>
</file>