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media/image101.jpg" ContentType="image/jpg"/>
  <Override PartName="/ppt/media/image102.jpg" ContentType="image/jpg"/>
  <Override PartName="/ppt/media/image104.jpg" ContentType="image/jpg"/>
  <Override PartName="/ppt/media/image108.jpg" ContentType="image/jpg"/>
  <Override PartName="/ppt/media/image111.jpg" ContentType="image/jpg"/>
  <Override PartName="/ppt/media/image112.jpg" ContentType="image/jpg"/>
  <Override PartName="/ppt/media/image114.jpg" ContentType="image/jpg"/>
  <Override PartName="/ppt/media/image115.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Lst>
  <p:sldIdLst>
    <p:sldId id="256" r:id="rId3"/>
    <p:sldId id="261" r:id="rId4"/>
    <p:sldId id="293" r:id="rId5"/>
    <p:sldId id="294" r:id="rId6"/>
    <p:sldId id="295" r:id="rId7"/>
    <p:sldId id="296" r:id="rId8"/>
    <p:sldId id="297" r:id="rId9"/>
    <p:sldId id="292" r:id="rId10"/>
    <p:sldId id="262" r:id="rId11"/>
    <p:sldId id="263" r:id="rId12"/>
    <p:sldId id="264" r:id="rId13"/>
    <p:sldId id="266" r:id="rId14"/>
    <p:sldId id="288" r:id="rId15"/>
    <p:sldId id="289" r:id="rId16"/>
    <p:sldId id="290" r:id="rId17"/>
    <p:sldId id="291" r:id="rId18"/>
    <p:sldId id="267" r:id="rId19"/>
    <p:sldId id="271" r:id="rId20"/>
    <p:sldId id="268" r:id="rId21"/>
    <p:sldId id="269" r:id="rId22"/>
    <p:sldId id="270" r:id="rId23"/>
    <p:sldId id="272" r:id="rId24"/>
    <p:sldId id="273" r:id="rId25"/>
    <p:sldId id="274" r:id="rId26"/>
    <p:sldId id="275" r:id="rId27"/>
    <p:sldId id="276" r:id="rId28"/>
    <p:sldId id="277" r:id="rId29"/>
    <p:sldId id="278" r:id="rId30"/>
    <p:sldId id="279" r:id="rId31"/>
    <p:sldId id="280" r:id="rId32"/>
    <p:sldId id="281" r:id="rId33"/>
    <p:sldId id="282" r:id="rId34"/>
    <p:sldId id="307" r:id="rId35"/>
    <p:sldId id="283" r:id="rId36"/>
    <p:sldId id="308" r:id="rId37"/>
    <p:sldId id="309" r:id="rId38"/>
    <p:sldId id="310" r:id="rId39"/>
    <p:sldId id="298" r:id="rId40"/>
    <p:sldId id="299" r:id="rId41"/>
    <p:sldId id="300" r:id="rId42"/>
    <p:sldId id="301" r:id="rId43"/>
    <p:sldId id="302" r:id="rId44"/>
    <p:sldId id="303" r:id="rId45"/>
    <p:sldId id="304" r:id="rId46"/>
    <p:sldId id="305" r:id="rId47"/>
    <p:sldId id="306"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73" d="100"/>
          <a:sy n="73" d="100"/>
        </p:scale>
        <p:origin x="53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84027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sp>
        <p:nvSpPr>
          <p:cNvPr id="2" name="Holder 2"/>
          <p:cNvSpPr>
            <a:spLocks noGrp="1"/>
          </p:cNvSpPr>
          <p:nvPr>
            <p:ph type="title"/>
          </p:nvPr>
        </p:nvSpPr>
        <p:spPr/>
        <p:txBody>
          <a:bodyPr lIns="0" tIns="0" rIns="0" bIns="0"/>
          <a:lstStyle>
            <a:lvl1pPr>
              <a:defRPr sz="4000" b="1"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933192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bg1"/>
                </a:solidFill>
                <a:latin typeface="Tahoma"/>
                <a:cs typeface="Tahoma"/>
              </a:defRPr>
            </a:lvl1pPr>
          </a:lstStyle>
          <a:p>
            <a:endParaRPr/>
          </a:p>
        </p:txBody>
      </p:sp>
      <p:sp>
        <p:nvSpPr>
          <p:cNvPr id="3" name="Holder 3"/>
          <p:cNvSpPr>
            <a:spLocks noGrp="1"/>
          </p:cNvSpPr>
          <p:nvPr>
            <p:ph sz="half" idx="2"/>
          </p:nvPr>
        </p:nvSpPr>
        <p:spPr>
          <a:xfrm>
            <a:off x="169926" y="1828038"/>
            <a:ext cx="4218940" cy="384682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94936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bg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28249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1/26/2022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75377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1.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1/26/2022</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sp>
        <p:nvSpPr>
          <p:cNvPr id="17" name="bg object 17"/>
          <p:cNvSpPr/>
          <p:nvPr/>
        </p:nvSpPr>
        <p:spPr>
          <a:xfrm>
            <a:off x="9206483" y="2962655"/>
            <a:ext cx="2982595" cy="3209290"/>
          </a:xfrm>
          <a:custGeom>
            <a:avLst/>
            <a:gdLst/>
            <a:ahLst/>
            <a:cxnLst/>
            <a:rect l="l" t="t" r="r" b="b"/>
            <a:pathLst>
              <a:path w="2982595" h="3209290">
                <a:moveTo>
                  <a:pt x="2982468" y="0"/>
                </a:moveTo>
                <a:lnTo>
                  <a:pt x="2069592" y="912749"/>
                </a:lnTo>
              </a:path>
              <a:path w="2982595" h="3209290">
                <a:moveTo>
                  <a:pt x="2981833" y="227076"/>
                </a:moveTo>
                <a:lnTo>
                  <a:pt x="0" y="3208934"/>
                </a:lnTo>
              </a:path>
              <a:path w="2982595" h="3209290">
                <a:moveTo>
                  <a:pt x="2981579" y="323088"/>
                </a:moveTo>
                <a:lnTo>
                  <a:pt x="1085088" y="2219579"/>
                </a:lnTo>
              </a:path>
            </a:pathLst>
          </a:custGeom>
          <a:ln w="9144">
            <a:solidFill>
              <a:srgbClr val="FFFFFF"/>
            </a:solidFill>
          </a:ln>
        </p:spPr>
        <p:txBody>
          <a:bodyPr wrap="square" lIns="0" tIns="0" rIns="0" bIns="0" rtlCol="0"/>
          <a:lstStyle/>
          <a:p>
            <a:endParaRPr/>
          </a:p>
        </p:txBody>
      </p:sp>
      <p:sp>
        <p:nvSpPr>
          <p:cNvPr id="18" name="bg object 18"/>
          <p:cNvSpPr/>
          <p:nvPr/>
        </p:nvSpPr>
        <p:spPr>
          <a:xfrm>
            <a:off x="10443209" y="3132581"/>
            <a:ext cx="1747520" cy="1821814"/>
          </a:xfrm>
          <a:custGeom>
            <a:avLst/>
            <a:gdLst/>
            <a:ahLst/>
            <a:cxnLst/>
            <a:rect l="l" t="t" r="r" b="b"/>
            <a:pathLst>
              <a:path w="1747520" h="1821814">
                <a:moveTo>
                  <a:pt x="1745742" y="0"/>
                </a:moveTo>
                <a:lnTo>
                  <a:pt x="0" y="1745741"/>
                </a:lnTo>
              </a:path>
              <a:path w="1747520" h="1821814">
                <a:moveTo>
                  <a:pt x="1747012" y="551687"/>
                </a:moveTo>
                <a:lnTo>
                  <a:pt x="477012" y="1821687"/>
                </a:lnTo>
              </a:path>
            </a:pathLst>
          </a:custGeom>
          <a:ln w="28956">
            <a:solidFill>
              <a:srgbClr val="FFFFFF"/>
            </a:solidFill>
          </a:ln>
        </p:spPr>
        <p:txBody>
          <a:bodyPr wrap="square" lIns="0" tIns="0" rIns="0" bIns="0" rtlCol="0"/>
          <a:lstStyle/>
          <a:p>
            <a:endParaRPr/>
          </a:p>
        </p:txBody>
      </p:sp>
      <p:sp>
        <p:nvSpPr>
          <p:cNvPr id="2" name="Holder 2"/>
          <p:cNvSpPr>
            <a:spLocks noGrp="1"/>
          </p:cNvSpPr>
          <p:nvPr>
            <p:ph type="title"/>
          </p:nvPr>
        </p:nvSpPr>
        <p:spPr>
          <a:xfrm>
            <a:off x="247904" y="-88011"/>
            <a:ext cx="11696191" cy="1244600"/>
          </a:xfrm>
          <a:prstGeom prst="rect">
            <a:avLst/>
          </a:prstGeom>
        </p:spPr>
        <p:txBody>
          <a:bodyPr wrap="square" lIns="0" tIns="0" rIns="0" bIns="0">
            <a:spAutoFit/>
          </a:bodyPr>
          <a:lstStyle>
            <a:lvl1pPr>
              <a:defRPr sz="4000" b="1" i="0">
                <a:solidFill>
                  <a:schemeClr val="bg1"/>
                </a:solidFill>
                <a:latin typeface="Tahoma"/>
                <a:cs typeface="Tahoma"/>
              </a:defRPr>
            </a:lvl1pPr>
          </a:lstStyle>
          <a:p>
            <a:endParaRPr/>
          </a:p>
        </p:txBody>
      </p:sp>
      <p:sp>
        <p:nvSpPr>
          <p:cNvPr id="3" name="Holder 3"/>
          <p:cNvSpPr>
            <a:spLocks noGrp="1"/>
          </p:cNvSpPr>
          <p:nvPr>
            <p:ph type="body" idx="1"/>
          </p:nvPr>
        </p:nvSpPr>
        <p:spPr>
          <a:xfrm>
            <a:off x="2812288" y="2736342"/>
            <a:ext cx="6567423" cy="230759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1/26/2022</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2705047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40.png"/><Relationship Id="rId5" Type="http://schemas.openxmlformats.org/officeDocument/2006/relationships/image" Target="../media/image16.png"/><Relationship Id="rId10" Type="http://schemas.openxmlformats.org/officeDocument/2006/relationships/image" Target="../media/image39.png"/><Relationship Id="rId4" Type="http://schemas.openxmlformats.org/officeDocument/2006/relationships/image" Target="../media/image2.png"/><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2.pn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5.tmp"/><Relationship Id="rId2" Type="http://schemas.openxmlformats.org/officeDocument/2006/relationships/image" Target="../media/image54.tmp"/><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jpeg"/></Relationships>
</file>

<file path=ppt/slides/_rels/slide1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tmp"/><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21.xml.rels><?xml version="1.0" encoding="UTF-8" standalone="yes"?>
<Relationships xmlns="http://schemas.openxmlformats.org/package/2006/relationships"><Relationship Id="rId8" Type="http://schemas.openxmlformats.org/officeDocument/2006/relationships/image" Target="../media/image78.tmp"/><Relationship Id="rId3" Type="http://schemas.openxmlformats.org/officeDocument/2006/relationships/image" Target="../media/image73.png"/><Relationship Id="rId7" Type="http://schemas.openxmlformats.org/officeDocument/2006/relationships/image" Target="../media/image77.tmp"/><Relationship Id="rId2" Type="http://schemas.openxmlformats.org/officeDocument/2006/relationships/image" Target="../media/image72.tmp"/><Relationship Id="rId1" Type="http://schemas.openxmlformats.org/officeDocument/2006/relationships/slideLayout" Target="../slideLayouts/slideLayout7.xml"/><Relationship Id="rId6" Type="http://schemas.openxmlformats.org/officeDocument/2006/relationships/image" Target="../media/image76.tmp"/><Relationship Id="rId5" Type="http://schemas.openxmlformats.org/officeDocument/2006/relationships/image" Target="../media/image75.tmp"/><Relationship Id="rId4" Type="http://schemas.openxmlformats.org/officeDocument/2006/relationships/image" Target="../media/image74.png"/><Relationship Id="rId9" Type="http://schemas.openxmlformats.org/officeDocument/2006/relationships/image" Target="../media/image79.tmp"/></Relationships>
</file>

<file path=ppt/slides/_rels/slide2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g"/><Relationship Id="rId1" Type="http://schemas.openxmlformats.org/officeDocument/2006/relationships/slideLayout" Target="../slideLayouts/slideLayout19.xml"/><Relationship Id="rId5" Type="http://schemas.openxmlformats.org/officeDocument/2006/relationships/image" Target="../media/image104.jpg"/><Relationship Id="rId4" Type="http://schemas.openxmlformats.org/officeDocument/2006/relationships/image" Target="../media/image103.png"/></Relationships>
</file>

<file path=ppt/slides/_rels/slide34.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png"/><Relationship Id="rId1" Type="http://schemas.openxmlformats.org/officeDocument/2006/relationships/slideLayout" Target="../slideLayouts/slideLayout20.xml"/><Relationship Id="rId4" Type="http://schemas.openxmlformats.org/officeDocument/2006/relationships/image" Target="../media/image109.png"/></Relationships>
</file>

<file path=ppt/slides/_rels/slide36.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image" Target="../media/image110.png"/><Relationship Id="rId1" Type="http://schemas.openxmlformats.org/officeDocument/2006/relationships/slideLayout" Target="../slideLayouts/slideLayout20.xml"/><Relationship Id="rId4" Type="http://schemas.openxmlformats.org/officeDocument/2006/relationships/image" Target="../media/image112.jpg"/></Relationships>
</file>

<file path=ppt/slides/_rels/slide37.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png"/><Relationship Id="rId1" Type="http://schemas.openxmlformats.org/officeDocument/2006/relationships/slideLayout" Target="../slideLayouts/slideLayout19.xml"/><Relationship Id="rId5" Type="http://schemas.openxmlformats.org/officeDocument/2006/relationships/image" Target="../media/image116.png"/><Relationship Id="rId4" Type="http://schemas.openxmlformats.org/officeDocument/2006/relationships/image" Target="../media/image115.jpg"/></Relationships>
</file>

<file path=ppt/slides/_rels/slide3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image" Target="../media/image122.png"/></Relationships>
</file>

<file path=ppt/slides/_rels/slide4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 Id="rId4" Type="http://schemas.openxmlformats.org/officeDocument/2006/relationships/image" Target="../media/image125.png"/></Relationships>
</file>

<file path=ppt/slides/_rels/slide4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7.xml"/><Relationship Id="rId5" Type="http://schemas.openxmlformats.org/officeDocument/2006/relationships/image" Target="../media/image133.png"/><Relationship Id="rId4" Type="http://schemas.openxmlformats.org/officeDocument/2006/relationships/image" Target="../media/image132.png"/></Relationships>
</file>

<file path=ppt/slides/_rels/slide4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7.xml"/><Relationship Id="rId5" Type="http://schemas.openxmlformats.org/officeDocument/2006/relationships/image" Target="../media/image139.png"/><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7200" dirty="0"/>
              <a:t>SCIENCE</a:t>
            </a:r>
            <a:r>
              <a:rPr lang="en-GB" dirty="0"/>
              <a:t/>
            </a:r>
            <a:br>
              <a:rPr lang="en-GB" dirty="0"/>
            </a:br>
            <a:r>
              <a:rPr lang="en-GB" dirty="0"/>
              <a:t/>
            </a:r>
            <a:br>
              <a:rPr lang="en-GB" dirty="0"/>
            </a:br>
            <a:r>
              <a:rPr lang="en-GB" dirty="0"/>
              <a:t>Knowledge organisers</a:t>
            </a:r>
          </a:p>
        </p:txBody>
      </p:sp>
    </p:spTree>
    <p:extLst>
      <p:ext uri="{BB962C8B-B14F-4D97-AF65-F5344CB8AC3E}">
        <p14:creationId xmlns:p14="http://schemas.microsoft.com/office/powerpoint/2010/main" val="37844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629" y="0"/>
            <a:ext cx="7458696" cy="1938992"/>
          </a:xfrm>
          <a:prstGeom prst="rect">
            <a:avLst/>
          </a:prstGeom>
          <a:noFill/>
        </p:spPr>
        <p:txBody>
          <a:bodyPr wrap="square" rtlCol="0">
            <a:spAutoFit/>
          </a:bodyPr>
          <a:lstStyle/>
          <a:p>
            <a:r>
              <a:rPr lang="en-GB" sz="4000" b="1" dirty="0" smtClean="0"/>
              <a:t>Reception Autumn Term 1</a:t>
            </a:r>
          </a:p>
          <a:p>
            <a:r>
              <a:rPr lang="en-GB" sz="4000" b="1" dirty="0" smtClean="0"/>
              <a:t>All About Me  </a:t>
            </a:r>
            <a:endParaRPr lang="en-GB" sz="4000" b="1" dirty="0"/>
          </a:p>
          <a:p>
            <a:endParaRPr lang="en-GB" sz="4000" b="1" dirty="0"/>
          </a:p>
        </p:txBody>
      </p:sp>
      <p:sp>
        <p:nvSpPr>
          <p:cNvPr id="6" name="Rectangle 5"/>
          <p:cNvSpPr/>
          <p:nvPr/>
        </p:nvSpPr>
        <p:spPr>
          <a:xfrm>
            <a:off x="107626" y="1375789"/>
            <a:ext cx="3944983" cy="4061714"/>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GB" b="1" u="sng" dirty="0" smtClean="0"/>
              <a:t>Overview</a:t>
            </a:r>
          </a:p>
          <a:p>
            <a:r>
              <a:rPr lang="en-GB" sz="1600" dirty="0" smtClean="0"/>
              <a:t>Children will learn to identify and name a range of body parts and facial features. They will begin to consider similarities and differences between themselves and others. They will make simple sets for sorting groups. Children will explore what they can do with different body parts. They will learn about the 5 senses and will take part in simple investigations  using their senses to learn about the world around them</a:t>
            </a:r>
            <a:r>
              <a:rPr lang="en-GB" dirty="0" smtClean="0"/>
              <a:t>. </a:t>
            </a:r>
            <a:r>
              <a:rPr lang="en-GB" sz="1600" dirty="0" smtClean="0"/>
              <a:t>They will think about how they have changed and how to keep themselves healthy and safe.</a:t>
            </a:r>
            <a:endParaRPr lang="en-GB" sz="1600" dirty="0"/>
          </a:p>
        </p:txBody>
      </p:sp>
      <p:sp>
        <p:nvSpPr>
          <p:cNvPr id="8" name="Rectangle 7"/>
          <p:cNvSpPr/>
          <p:nvPr/>
        </p:nvSpPr>
        <p:spPr>
          <a:xfrm>
            <a:off x="4287666" y="3224463"/>
            <a:ext cx="4860758" cy="2192562"/>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u="sng" dirty="0" smtClean="0">
                <a:solidFill>
                  <a:schemeClr val="bg1"/>
                </a:solidFill>
              </a:rPr>
              <a:t>Key Questions</a:t>
            </a:r>
          </a:p>
          <a:p>
            <a:r>
              <a:rPr lang="en-GB" dirty="0" smtClean="0">
                <a:solidFill>
                  <a:schemeClr val="bg1"/>
                </a:solidFill>
              </a:rPr>
              <a:t>Do we all look the same?</a:t>
            </a:r>
            <a:br>
              <a:rPr lang="en-GB" dirty="0" smtClean="0">
                <a:solidFill>
                  <a:schemeClr val="bg1"/>
                </a:solidFill>
              </a:rPr>
            </a:br>
            <a:r>
              <a:rPr lang="en-GB" dirty="0" smtClean="0">
                <a:solidFill>
                  <a:schemeClr val="bg1"/>
                </a:solidFill>
              </a:rPr>
              <a:t>How are we different?</a:t>
            </a:r>
          </a:p>
          <a:p>
            <a:r>
              <a:rPr lang="en-GB" dirty="0" smtClean="0">
                <a:solidFill>
                  <a:schemeClr val="bg1"/>
                </a:solidFill>
              </a:rPr>
              <a:t>What can you do with your body?</a:t>
            </a:r>
          </a:p>
          <a:p>
            <a:r>
              <a:rPr lang="en-GB" dirty="0" smtClean="0">
                <a:solidFill>
                  <a:schemeClr val="bg1"/>
                </a:solidFill>
              </a:rPr>
              <a:t>How have you changed from when you were a baby?</a:t>
            </a:r>
          </a:p>
          <a:p>
            <a:r>
              <a:rPr lang="en-GB" dirty="0" smtClean="0">
                <a:solidFill>
                  <a:schemeClr val="bg1"/>
                </a:solidFill>
              </a:rPr>
              <a:t>How can you look after your body?</a:t>
            </a:r>
          </a:p>
        </p:txBody>
      </p:sp>
      <p:sp>
        <p:nvSpPr>
          <p:cNvPr id="10" name="Rectangle 9"/>
          <p:cNvSpPr/>
          <p:nvPr/>
        </p:nvSpPr>
        <p:spPr>
          <a:xfrm>
            <a:off x="9383481" y="585830"/>
            <a:ext cx="2534195" cy="4831195"/>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b="1" u="sng" dirty="0" smtClean="0"/>
              <a:t>Key Vocabulary</a:t>
            </a:r>
          </a:p>
          <a:p>
            <a:pPr algn="ctr"/>
            <a:r>
              <a:rPr lang="en-GB" dirty="0"/>
              <a:t>b</a:t>
            </a:r>
            <a:r>
              <a:rPr lang="en-GB" dirty="0" smtClean="0"/>
              <a:t>ody parts</a:t>
            </a:r>
          </a:p>
          <a:p>
            <a:pPr algn="ctr"/>
            <a:r>
              <a:rPr lang="en-GB" dirty="0"/>
              <a:t>f</a:t>
            </a:r>
            <a:r>
              <a:rPr lang="en-GB" dirty="0" smtClean="0"/>
              <a:t>acial features</a:t>
            </a:r>
          </a:p>
          <a:p>
            <a:pPr algn="ctr"/>
            <a:r>
              <a:rPr lang="en-GB" dirty="0"/>
              <a:t>s</a:t>
            </a:r>
            <a:r>
              <a:rPr lang="en-GB" dirty="0" smtClean="0"/>
              <a:t>ame</a:t>
            </a:r>
          </a:p>
          <a:p>
            <a:pPr algn="ctr"/>
            <a:r>
              <a:rPr lang="en-GB" dirty="0"/>
              <a:t>d</a:t>
            </a:r>
            <a:r>
              <a:rPr lang="en-GB" dirty="0" smtClean="0"/>
              <a:t>ifferent</a:t>
            </a:r>
          </a:p>
          <a:p>
            <a:pPr algn="ctr"/>
            <a:r>
              <a:rPr lang="en-GB" dirty="0"/>
              <a:t>s</a:t>
            </a:r>
            <a:r>
              <a:rPr lang="en-GB" dirty="0" smtClean="0"/>
              <a:t>imilar</a:t>
            </a:r>
          </a:p>
          <a:p>
            <a:pPr algn="ctr"/>
            <a:r>
              <a:rPr lang="en-GB" dirty="0"/>
              <a:t>s</a:t>
            </a:r>
            <a:r>
              <a:rPr lang="en-GB" dirty="0" smtClean="0"/>
              <a:t>ort</a:t>
            </a:r>
          </a:p>
          <a:p>
            <a:pPr algn="ctr"/>
            <a:r>
              <a:rPr lang="en-GB" dirty="0"/>
              <a:t>g</a:t>
            </a:r>
            <a:r>
              <a:rPr lang="en-GB" dirty="0" smtClean="0"/>
              <a:t>roup</a:t>
            </a:r>
          </a:p>
          <a:p>
            <a:pPr algn="ctr"/>
            <a:r>
              <a:rPr lang="en-GB" dirty="0"/>
              <a:t>s</a:t>
            </a:r>
            <a:r>
              <a:rPr lang="en-GB" dirty="0" smtClean="0"/>
              <a:t>ee</a:t>
            </a:r>
          </a:p>
          <a:p>
            <a:pPr algn="ctr"/>
            <a:r>
              <a:rPr lang="en-GB" dirty="0"/>
              <a:t>h</a:t>
            </a:r>
            <a:r>
              <a:rPr lang="en-GB" dirty="0" smtClean="0"/>
              <a:t>ear</a:t>
            </a:r>
          </a:p>
          <a:p>
            <a:pPr algn="ctr"/>
            <a:r>
              <a:rPr lang="en-GB" dirty="0"/>
              <a:t>s</a:t>
            </a:r>
            <a:r>
              <a:rPr lang="en-GB" dirty="0" smtClean="0"/>
              <a:t>mell </a:t>
            </a:r>
          </a:p>
          <a:p>
            <a:pPr algn="ctr"/>
            <a:r>
              <a:rPr lang="en-GB" dirty="0" smtClean="0"/>
              <a:t>taste </a:t>
            </a:r>
          </a:p>
          <a:p>
            <a:pPr algn="ctr"/>
            <a:r>
              <a:rPr lang="en-GB" dirty="0"/>
              <a:t>t</a:t>
            </a:r>
            <a:r>
              <a:rPr lang="en-GB" dirty="0" smtClean="0"/>
              <a:t>ouch</a:t>
            </a:r>
          </a:p>
          <a:p>
            <a:pPr algn="ctr"/>
            <a:r>
              <a:rPr lang="en-GB" dirty="0"/>
              <a:t>g</a:t>
            </a:r>
            <a:r>
              <a:rPr lang="en-GB" dirty="0" smtClean="0"/>
              <a:t>row</a:t>
            </a:r>
          </a:p>
          <a:p>
            <a:pPr algn="ctr"/>
            <a:r>
              <a:rPr lang="en-GB" dirty="0"/>
              <a:t>c</a:t>
            </a:r>
            <a:r>
              <a:rPr lang="en-GB" dirty="0" smtClean="0"/>
              <a:t>hange</a:t>
            </a:r>
          </a:p>
          <a:p>
            <a:pPr algn="ctr"/>
            <a:r>
              <a:rPr lang="en-GB" dirty="0"/>
              <a:t>h</a:t>
            </a:r>
            <a:r>
              <a:rPr lang="en-GB" dirty="0" smtClean="0"/>
              <a:t>ealthy</a:t>
            </a:r>
          </a:p>
          <a:p>
            <a:pPr algn="ctr"/>
            <a:r>
              <a:rPr lang="en-GB" dirty="0" smtClean="0"/>
              <a:t>safe</a:t>
            </a:r>
          </a:p>
        </p:txBody>
      </p:sp>
      <p:sp>
        <p:nvSpPr>
          <p:cNvPr id="13" name="Rectangle 12"/>
          <p:cNvSpPr/>
          <p:nvPr/>
        </p:nvSpPr>
        <p:spPr>
          <a:xfrm>
            <a:off x="151629" y="5613445"/>
            <a:ext cx="11469189" cy="114300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96387" y="5657173"/>
            <a:ext cx="10416255" cy="923330"/>
          </a:xfrm>
          <a:prstGeom prst="rect">
            <a:avLst/>
          </a:prstGeom>
          <a:noFill/>
        </p:spPr>
        <p:txBody>
          <a:bodyPr wrap="square" rtlCol="0">
            <a:spAutoFit/>
          </a:bodyPr>
          <a:lstStyle/>
          <a:p>
            <a:r>
              <a:rPr lang="en-GB" b="1" u="sng" dirty="0">
                <a:solidFill>
                  <a:schemeClr val="bg1"/>
                </a:solidFill>
              </a:rPr>
              <a:t>Enquiry skills covered</a:t>
            </a:r>
            <a:r>
              <a:rPr lang="en-GB" dirty="0">
                <a:solidFill>
                  <a:schemeClr val="bg1"/>
                </a:solidFill>
              </a:rPr>
              <a:t>:</a:t>
            </a:r>
          </a:p>
          <a:p>
            <a:r>
              <a:rPr lang="en-GB" dirty="0">
                <a:solidFill>
                  <a:schemeClr val="bg1"/>
                </a:solidFill>
              </a:rPr>
              <a:t> Identify and classifying               </a:t>
            </a:r>
            <a:r>
              <a:rPr lang="en-GB" dirty="0" smtClean="0">
                <a:solidFill>
                  <a:schemeClr val="bg1"/>
                </a:solidFill>
              </a:rPr>
              <a:t> Pattern seeking                    Observing </a:t>
            </a:r>
            <a:r>
              <a:rPr lang="en-GB" dirty="0">
                <a:solidFill>
                  <a:schemeClr val="bg1"/>
                </a:solidFill>
              </a:rPr>
              <a:t>over time </a:t>
            </a:r>
          </a:p>
          <a:p>
            <a:endParaRPr lang="en-GB" dirty="0">
              <a:solidFill>
                <a:schemeClr val="bg1"/>
              </a:solidFill>
            </a:endParaRPr>
          </a:p>
        </p:txBody>
      </p:sp>
      <p:pic>
        <p:nvPicPr>
          <p:cNvPr id="15" name="Picture 14"/>
          <p:cNvPicPr>
            <a:picLocks noChangeAspect="1"/>
          </p:cNvPicPr>
          <p:nvPr/>
        </p:nvPicPr>
        <p:blipFill>
          <a:blip r:embed="rId2"/>
          <a:stretch>
            <a:fillRect/>
          </a:stretch>
        </p:blipFill>
        <p:spPr>
          <a:xfrm>
            <a:off x="3325613" y="5750047"/>
            <a:ext cx="555364" cy="874184"/>
          </a:xfrm>
          <a:prstGeom prst="rect">
            <a:avLst/>
          </a:prstGeom>
        </p:spPr>
      </p:pic>
      <p:pic>
        <p:nvPicPr>
          <p:cNvPr id="24" name="Picture 23"/>
          <p:cNvPicPr>
            <a:picLocks noChangeAspect="1"/>
          </p:cNvPicPr>
          <p:nvPr/>
        </p:nvPicPr>
        <p:blipFill>
          <a:blip r:embed="rId3"/>
          <a:stretch>
            <a:fillRect/>
          </a:stretch>
        </p:blipFill>
        <p:spPr>
          <a:xfrm>
            <a:off x="9961671" y="5756094"/>
            <a:ext cx="688908" cy="725487"/>
          </a:xfrm>
          <a:prstGeom prst="rect">
            <a:avLst/>
          </a:prstGeom>
        </p:spPr>
      </p:pic>
      <p:pic>
        <p:nvPicPr>
          <p:cNvPr id="25" name="Picture 24"/>
          <p:cNvPicPr>
            <a:picLocks noChangeAspect="1"/>
          </p:cNvPicPr>
          <p:nvPr/>
        </p:nvPicPr>
        <p:blipFill>
          <a:blip r:embed="rId4"/>
          <a:stretch>
            <a:fillRect/>
          </a:stretch>
        </p:blipFill>
        <p:spPr>
          <a:xfrm>
            <a:off x="6144664" y="5742956"/>
            <a:ext cx="606058" cy="859411"/>
          </a:xfrm>
          <a:prstGeom prst="rect">
            <a:avLst/>
          </a:prstGeom>
        </p:spPr>
      </p:pic>
      <p:pic>
        <p:nvPicPr>
          <p:cNvPr id="5" name="Picture 4"/>
          <p:cNvPicPr>
            <a:picLocks noChangeAspect="1"/>
          </p:cNvPicPr>
          <p:nvPr/>
        </p:nvPicPr>
        <p:blipFill>
          <a:blip r:embed="rId5"/>
          <a:stretch>
            <a:fillRect/>
          </a:stretch>
        </p:blipFill>
        <p:spPr>
          <a:xfrm>
            <a:off x="6738980" y="756424"/>
            <a:ext cx="2212804" cy="2096894"/>
          </a:xfrm>
          <a:prstGeom prst="rect">
            <a:avLst/>
          </a:prstGeom>
        </p:spPr>
      </p:pic>
      <p:pic>
        <p:nvPicPr>
          <p:cNvPr id="26" name="Picture 25"/>
          <p:cNvPicPr>
            <a:picLocks noChangeAspect="1"/>
          </p:cNvPicPr>
          <p:nvPr/>
        </p:nvPicPr>
        <p:blipFill>
          <a:blip r:embed="rId6"/>
          <a:stretch>
            <a:fillRect/>
          </a:stretch>
        </p:blipFill>
        <p:spPr>
          <a:xfrm>
            <a:off x="4636905" y="748556"/>
            <a:ext cx="1552381" cy="2104762"/>
          </a:xfrm>
          <a:prstGeom prst="rect">
            <a:avLst/>
          </a:prstGeom>
        </p:spPr>
      </p:pic>
    </p:spTree>
    <p:extLst>
      <p:ext uri="{BB962C8B-B14F-4D97-AF65-F5344CB8AC3E}">
        <p14:creationId xmlns:p14="http://schemas.microsoft.com/office/powerpoint/2010/main" val="1672681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629" y="0"/>
            <a:ext cx="7458696" cy="1938992"/>
          </a:xfrm>
          <a:prstGeom prst="rect">
            <a:avLst/>
          </a:prstGeom>
          <a:noFill/>
        </p:spPr>
        <p:txBody>
          <a:bodyPr wrap="square" rtlCol="0">
            <a:spAutoFit/>
          </a:bodyPr>
          <a:lstStyle/>
          <a:p>
            <a:r>
              <a:rPr lang="en-GB" sz="4000" b="1" dirty="0" smtClean="0"/>
              <a:t>Reception Autumn Term 2</a:t>
            </a:r>
          </a:p>
          <a:p>
            <a:r>
              <a:rPr lang="en-GB" sz="4000" b="1" dirty="0" smtClean="0"/>
              <a:t>Fabulous Festivals  </a:t>
            </a:r>
            <a:endParaRPr lang="en-GB" sz="4000" b="1" dirty="0"/>
          </a:p>
          <a:p>
            <a:endParaRPr lang="en-GB" sz="4000" b="1" dirty="0"/>
          </a:p>
        </p:txBody>
      </p:sp>
      <p:sp>
        <p:nvSpPr>
          <p:cNvPr id="6" name="Rectangle 5"/>
          <p:cNvSpPr/>
          <p:nvPr/>
        </p:nvSpPr>
        <p:spPr>
          <a:xfrm>
            <a:off x="107626" y="1375789"/>
            <a:ext cx="3944983" cy="4061714"/>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GB" b="1" u="sng" dirty="0" smtClean="0"/>
              <a:t>Overview</a:t>
            </a:r>
          </a:p>
          <a:p>
            <a:r>
              <a:rPr lang="en-GB" dirty="0" smtClean="0"/>
              <a:t>Children will identify and name a range of festivals and celebrations they have experienced with their families. They will consider that people celebrate in different ways. They will learn about Diwali. They will learn about the season of Autumn and discuss changes they have observed. Through stories and practical activities they will learn about textures, cooking, light and dark. </a:t>
            </a:r>
          </a:p>
        </p:txBody>
      </p:sp>
      <p:sp>
        <p:nvSpPr>
          <p:cNvPr id="8" name="Rectangle 7"/>
          <p:cNvSpPr/>
          <p:nvPr/>
        </p:nvSpPr>
        <p:spPr>
          <a:xfrm>
            <a:off x="4287666" y="3312687"/>
            <a:ext cx="4860758" cy="211441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u="sng" dirty="0" smtClean="0">
                <a:solidFill>
                  <a:schemeClr val="bg1"/>
                </a:solidFill>
              </a:rPr>
              <a:t>Key Questions</a:t>
            </a:r>
          </a:p>
          <a:p>
            <a:r>
              <a:rPr lang="en-GB" dirty="0" smtClean="0">
                <a:solidFill>
                  <a:schemeClr val="bg1"/>
                </a:solidFill>
              </a:rPr>
              <a:t>How do you know it is Autumn? </a:t>
            </a:r>
          </a:p>
          <a:p>
            <a:r>
              <a:rPr lang="en-GB" dirty="0" smtClean="0">
                <a:solidFill>
                  <a:schemeClr val="bg1"/>
                </a:solidFill>
              </a:rPr>
              <a:t>What changes have you noticed?</a:t>
            </a:r>
          </a:p>
          <a:p>
            <a:r>
              <a:rPr lang="en-GB" dirty="0" smtClean="0">
                <a:solidFill>
                  <a:schemeClr val="bg1"/>
                </a:solidFill>
              </a:rPr>
              <a:t>What does it feel/look/smell like?</a:t>
            </a:r>
          </a:p>
          <a:p>
            <a:r>
              <a:rPr lang="en-GB" dirty="0" smtClean="0">
                <a:solidFill>
                  <a:schemeClr val="bg1"/>
                </a:solidFill>
              </a:rPr>
              <a:t>How do the three bears make their porridge?</a:t>
            </a:r>
          </a:p>
          <a:p>
            <a:r>
              <a:rPr lang="en-GB" dirty="0" smtClean="0">
                <a:solidFill>
                  <a:schemeClr val="bg1"/>
                </a:solidFill>
              </a:rPr>
              <a:t>How can we see in the dark?</a:t>
            </a:r>
            <a:endParaRPr lang="en-GB" b="1" u="sng" dirty="0" smtClean="0">
              <a:solidFill>
                <a:schemeClr val="bg1"/>
              </a:solidFill>
            </a:endParaRPr>
          </a:p>
        </p:txBody>
      </p:sp>
      <p:sp>
        <p:nvSpPr>
          <p:cNvPr id="10" name="Rectangle 9"/>
          <p:cNvSpPr/>
          <p:nvPr/>
        </p:nvSpPr>
        <p:spPr>
          <a:xfrm>
            <a:off x="9383481" y="585830"/>
            <a:ext cx="2534195" cy="4831195"/>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b="1" u="sng" dirty="0" smtClean="0"/>
              <a:t>Key Vocabulary</a:t>
            </a:r>
          </a:p>
          <a:p>
            <a:pPr algn="ctr"/>
            <a:r>
              <a:rPr lang="en-GB" dirty="0" smtClean="0"/>
              <a:t>Festival</a:t>
            </a:r>
          </a:p>
          <a:p>
            <a:pPr algn="ctr"/>
            <a:r>
              <a:rPr lang="en-GB" dirty="0" smtClean="0"/>
              <a:t>Celebration</a:t>
            </a:r>
          </a:p>
          <a:p>
            <a:pPr algn="ctr"/>
            <a:r>
              <a:rPr lang="en-GB" dirty="0" smtClean="0"/>
              <a:t>Harvest</a:t>
            </a:r>
            <a:endParaRPr lang="en-GB" dirty="0"/>
          </a:p>
          <a:p>
            <a:pPr algn="ctr"/>
            <a:r>
              <a:rPr lang="en-GB" dirty="0"/>
              <a:t>Diwali</a:t>
            </a:r>
          </a:p>
          <a:p>
            <a:pPr algn="ctr"/>
            <a:r>
              <a:rPr lang="en-GB" dirty="0"/>
              <a:t>Christmas</a:t>
            </a:r>
          </a:p>
          <a:p>
            <a:pPr algn="ctr"/>
            <a:r>
              <a:rPr lang="en-GB" dirty="0"/>
              <a:t>Birthday</a:t>
            </a:r>
          </a:p>
          <a:p>
            <a:pPr algn="ctr"/>
            <a:r>
              <a:rPr lang="en-GB" dirty="0"/>
              <a:t>Wedding</a:t>
            </a:r>
          </a:p>
          <a:p>
            <a:pPr algn="ctr"/>
            <a:r>
              <a:rPr lang="en-GB" dirty="0"/>
              <a:t>Baptism</a:t>
            </a:r>
          </a:p>
          <a:p>
            <a:pPr algn="ctr"/>
            <a:r>
              <a:rPr lang="en-GB" dirty="0" smtClean="0"/>
              <a:t>Anniversary</a:t>
            </a:r>
          </a:p>
          <a:p>
            <a:pPr algn="ctr"/>
            <a:r>
              <a:rPr lang="en-GB" dirty="0" smtClean="0"/>
              <a:t>season</a:t>
            </a:r>
          </a:p>
          <a:p>
            <a:pPr algn="ctr"/>
            <a:r>
              <a:rPr lang="en-GB" dirty="0" smtClean="0"/>
              <a:t>Autumn</a:t>
            </a:r>
          </a:p>
          <a:p>
            <a:pPr algn="ctr"/>
            <a:r>
              <a:rPr lang="en-GB" dirty="0" smtClean="0"/>
              <a:t>Change</a:t>
            </a:r>
          </a:p>
          <a:p>
            <a:pPr algn="ctr"/>
            <a:r>
              <a:rPr lang="en-GB" dirty="0" smtClean="0"/>
              <a:t>Dark </a:t>
            </a:r>
          </a:p>
          <a:p>
            <a:pPr algn="ctr"/>
            <a:r>
              <a:rPr lang="en-GB" dirty="0" smtClean="0"/>
              <a:t>Light</a:t>
            </a:r>
          </a:p>
          <a:p>
            <a:pPr algn="ctr"/>
            <a:r>
              <a:rPr lang="en-GB" dirty="0" smtClean="0"/>
              <a:t>Hot </a:t>
            </a:r>
          </a:p>
          <a:p>
            <a:pPr algn="ctr"/>
            <a:r>
              <a:rPr lang="en-GB" dirty="0" smtClean="0"/>
              <a:t>cold</a:t>
            </a:r>
            <a:endParaRPr lang="en-GB" dirty="0"/>
          </a:p>
        </p:txBody>
      </p:sp>
      <p:sp>
        <p:nvSpPr>
          <p:cNvPr id="13" name="Rectangle 12"/>
          <p:cNvSpPr/>
          <p:nvPr/>
        </p:nvSpPr>
        <p:spPr>
          <a:xfrm>
            <a:off x="151629" y="5613445"/>
            <a:ext cx="11469189" cy="114300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96387" y="5657173"/>
            <a:ext cx="10416255" cy="923330"/>
          </a:xfrm>
          <a:prstGeom prst="rect">
            <a:avLst/>
          </a:prstGeom>
          <a:noFill/>
        </p:spPr>
        <p:txBody>
          <a:bodyPr wrap="square" rtlCol="0">
            <a:spAutoFit/>
          </a:bodyPr>
          <a:lstStyle/>
          <a:p>
            <a:r>
              <a:rPr lang="en-GB" b="1" u="sng" dirty="0">
                <a:solidFill>
                  <a:schemeClr val="bg1"/>
                </a:solidFill>
              </a:rPr>
              <a:t>Enquiry skills covered</a:t>
            </a:r>
            <a:r>
              <a:rPr lang="en-GB" dirty="0">
                <a:solidFill>
                  <a:schemeClr val="bg1"/>
                </a:solidFill>
              </a:rPr>
              <a:t>:</a:t>
            </a:r>
          </a:p>
          <a:p>
            <a:r>
              <a:rPr lang="en-GB" dirty="0">
                <a:solidFill>
                  <a:schemeClr val="bg1"/>
                </a:solidFill>
              </a:rPr>
              <a:t> Identify and classifying               </a:t>
            </a:r>
            <a:r>
              <a:rPr lang="en-GB" dirty="0" smtClean="0">
                <a:solidFill>
                  <a:schemeClr val="bg1"/>
                </a:solidFill>
              </a:rPr>
              <a:t> Pattern seeking                    Observing </a:t>
            </a:r>
            <a:r>
              <a:rPr lang="en-GB" dirty="0">
                <a:solidFill>
                  <a:schemeClr val="bg1"/>
                </a:solidFill>
              </a:rPr>
              <a:t>over time </a:t>
            </a:r>
          </a:p>
          <a:p>
            <a:endParaRPr lang="en-GB" dirty="0">
              <a:solidFill>
                <a:schemeClr val="bg1"/>
              </a:solidFill>
            </a:endParaRPr>
          </a:p>
        </p:txBody>
      </p:sp>
      <p:pic>
        <p:nvPicPr>
          <p:cNvPr id="15" name="Picture 14"/>
          <p:cNvPicPr>
            <a:picLocks noChangeAspect="1"/>
          </p:cNvPicPr>
          <p:nvPr/>
        </p:nvPicPr>
        <p:blipFill>
          <a:blip r:embed="rId2"/>
          <a:stretch>
            <a:fillRect/>
          </a:stretch>
        </p:blipFill>
        <p:spPr>
          <a:xfrm>
            <a:off x="3325613" y="5750047"/>
            <a:ext cx="555364" cy="874184"/>
          </a:xfrm>
          <a:prstGeom prst="rect">
            <a:avLst/>
          </a:prstGeom>
        </p:spPr>
      </p:pic>
      <p:pic>
        <p:nvPicPr>
          <p:cNvPr id="24" name="Picture 23"/>
          <p:cNvPicPr>
            <a:picLocks noChangeAspect="1"/>
          </p:cNvPicPr>
          <p:nvPr/>
        </p:nvPicPr>
        <p:blipFill>
          <a:blip r:embed="rId3"/>
          <a:stretch>
            <a:fillRect/>
          </a:stretch>
        </p:blipFill>
        <p:spPr>
          <a:xfrm>
            <a:off x="9961671" y="5756094"/>
            <a:ext cx="688908" cy="725487"/>
          </a:xfrm>
          <a:prstGeom prst="rect">
            <a:avLst/>
          </a:prstGeom>
        </p:spPr>
      </p:pic>
      <p:pic>
        <p:nvPicPr>
          <p:cNvPr id="25" name="Picture 24"/>
          <p:cNvPicPr>
            <a:picLocks noChangeAspect="1"/>
          </p:cNvPicPr>
          <p:nvPr/>
        </p:nvPicPr>
        <p:blipFill>
          <a:blip r:embed="rId4"/>
          <a:stretch>
            <a:fillRect/>
          </a:stretch>
        </p:blipFill>
        <p:spPr>
          <a:xfrm>
            <a:off x="6144664" y="5742956"/>
            <a:ext cx="606058" cy="859411"/>
          </a:xfrm>
          <a:prstGeom prst="rect">
            <a:avLst/>
          </a:prstGeom>
        </p:spPr>
      </p:pic>
      <p:pic>
        <p:nvPicPr>
          <p:cNvPr id="2" name="Picture 1"/>
          <p:cNvPicPr>
            <a:picLocks noChangeAspect="1"/>
          </p:cNvPicPr>
          <p:nvPr/>
        </p:nvPicPr>
        <p:blipFill>
          <a:blip r:embed="rId5"/>
          <a:stretch>
            <a:fillRect/>
          </a:stretch>
        </p:blipFill>
        <p:spPr>
          <a:xfrm>
            <a:off x="4314893" y="2074090"/>
            <a:ext cx="2690382" cy="1003268"/>
          </a:xfrm>
          <a:prstGeom prst="rect">
            <a:avLst/>
          </a:prstGeom>
        </p:spPr>
      </p:pic>
      <p:pic>
        <p:nvPicPr>
          <p:cNvPr id="3" name="Picture 2"/>
          <p:cNvPicPr>
            <a:picLocks noChangeAspect="1"/>
          </p:cNvPicPr>
          <p:nvPr/>
        </p:nvPicPr>
        <p:blipFill>
          <a:blip r:embed="rId6"/>
          <a:stretch>
            <a:fillRect/>
          </a:stretch>
        </p:blipFill>
        <p:spPr>
          <a:xfrm>
            <a:off x="7120743" y="747523"/>
            <a:ext cx="2012692" cy="2337319"/>
          </a:xfrm>
          <a:prstGeom prst="rect">
            <a:avLst/>
          </a:prstGeom>
        </p:spPr>
      </p:pic>
      <p:sp>
        <p:nvSpPr>
          <p:cNvPr id="9" name="Control 1"/>
          <p:cNvSpPr>
            <a:spLocks noChangeArrowheads="1" noChangeShapeType="1"/>
          </p:cNvSpPr>
          <p:nvPr/>
        </p:nvSpPr>
        <p:spPr bwMode="auto">
          <a:xfrm>
            <a:off x="4818407" y="5564130"/>
            <a:ext cx="6592888" cy="20828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0" tIns="0" rIns="0" bIns="0" numCol="1" anchor="t" anchorCtr="0" compatLnSpc="1">
            <a:prstTxWarp prst="textNoShape">
              <a:avLst/>
            </a:prstTxWarp>
          </a:bodyPr>
          <a:lstStyle/>
          <a:p>
            <a:endParaRPr lang="en-GB"/>
          </a:p>
        </p:txBody>
      </p:sp>
      <p:pic>
        <p:nvPicPr>
          <p:cNvPr id="11" name="Picture 10"/>
          <p:cNvPicPr>
            <a:picLocks noChangeAspect="1"/>
          </p:cNvPicPr>
          <p:nvPr/>
        </p:nvPicPr>
        <p:blipFill>
          <a:blip r:embed="rId7"/>
          <a:stretch>
            <a:fillRect/>
          </a:stretch>
        </p:blipFill>
        <p:spPr>
          <a:xfrm>
            <a:off x="5107073" y="641126"/>
            <a:ext cx="1246860" cy="1344993"/>
          </a:xfrm>
          <a:prstGeom prst="rect">
            <a:avLst/>
          </a:prstGeom>
        </p:spPr>
      </p:pic>
    </p:spTree>
    <p:extLst>
      <p:ext uri="{BB962C8B-B14F-4D97-AF65-F5344CB8AC3E}">
        <p14:creationId xmlns:p14="http://schemas.microsoft.com/office/powerpoint/2010/main" val="1895724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629" y="0"/>
            <a:ext cx="7458696" cy="1938992"/>
          </a:xfrm>
          <a:prstGeom prst="rect">
            <a:avLst/>
          </a:prstGeom>
          <a:noFill/>
        </p:spPr>
        <p:txBody>
          <a:bodyPr wrap="square" rtlCol="0">
            <a:spAutoFit/>
          </a:bodyPr>
          <a:lstStyle/>
          <a:p>
            <a:r>
              <a:rPr lang="en-GB" sz="4000" b="1" dirty="0" smtClean="0"/>
              <a:t>Reception Spring Term 1</a:t>
            </a:r>
          </a:p>
          <a:p>
            <a:r>
              <a:rPr lang="en-GB" sz="4000" b="1" dirty="0" smtClean="0"/>
              <a:t>Space  </a:t>
            </a:r>
            <a:endParaRPr lang="en-GB" sz="4000" b="1" dirty="0"/>
          </a:p>
          <a:p>
            <a:endParaRPr lang="en-GB" sz="4000" b="1" dirty="0"/>
          </a:p>
        </p:txBody>
      </p:sp>
      <p:sp>
        <p:nvSpPr>
          <p:cNvPr id="6" name="Rectangle 5"/>
          <p:cNvSpPr/>
          <p:nvPr/>
        </p:nvSpPr>
        <p:spPr>
          <a:xfrm>
            <a:off x="107626" y="1375789"/>
            <a:ext cx="3944983" cy="414917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GB" b="1" u="sng" dirty="0" smtClean="0"/>
              <a:t>Overview</a:t>
            </a:r>
          </a:p>
          <a:p>
            <a:r>
              <a:rPr lang="en-GB" dirty="0" smtClean="0"/>
              <a:t>Through the topic of space, children will use their senses to explore and identify a range of textures. They will learn to use the correct vocabulary to describe different textures. They will use their knowledge of textures in a range of practical activities </a:t>
            </a:r>
            <a:r>
              <a:rPr lang="en-GB" dirty="0" err="1" smtClean="0"/>
              <a:t>eg</a:t>
            </a:r>
            <a:r>
              <a:rPr lang="en-GB" dirty="0" smtClean="0"/>
              <a:t>; to create a lunar landscape, to investigate “alien” textures  - slime and gloop. They will learn facts about the moon and find out about Neil Armstrong and Buzz Aldrin.</a:t>
            </a:r>
          </a:p>
        </p:txBody>
      </p:sp>
      <p:sp>
        <p:nvSpPr>
          <p:cNvPr id="8" name="Rectangle 7"/>
          <p:cNvSpPr/>
          <p:nvPr/>
        </p:nvSpPr>
        <p:spPr>
          <a:xfrm>
            <a:off x="4322230" y="3518165"/>
            <a:ext cx="4860758" cy="1958178"/>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u="sng" dirty="0" smtClean="0">
                <a:solidFill>
                  <a:schemeClr val="bg1"/>
                </a:solidFill>
              </a:rPr>
              <a:t>Key Questions</a:t>
            </a:r>
          </a:p>
          <a:p>
            <a:r>
              <a:rPr lang="en-GB" dirty="0" smtClean="0">
                <a:solidFill>
                  <a:schemeClr val="bg1"/>
                </a:solidFill>
              </a:rPr>
              <a:t>What is this object? What does it look/ feel like?</a:t>
            </a:r>
          </a:p>
          <a:p>
            <a:r>
              <a:rPr lang="en-GB" dirty="0" smtClean="0">
                <a:solidFill>
                  <a:schemeClr val="bg1"/>
                </a:solidFill>
              </a:rPr>
              <a:t>Can you think of words to describe it?</a:t>
            </a:r>
          </a:p>
          <a:p>
            <a:r>
              <a:rPr lang="en-GB" dirty="0" smtClean="0">
                <a:solidFill>
                  <a:schemeClr val="bg1"/>
                </a:solidFill>
              </a:rPr>
              <a:t>How can we make a better helmet for Baby Bear?</a:t>
            </a:r>
          </a:p>
        </p:txBody>
      </p:sp>
      <p:sp>
        <p:nvSpPr>
          <p:cNvPr id="10" name="Rectangle 9"/>
          <p:cNvSpPr/>
          <p:nvPr/>
        </p:nvSpPr>
        <p:spPr>
          <a:xfrm>
            <a:off x="9383481" y="561501"/>
            <a:ext cx="2534195" cy="4904419"/>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b="1" u="sng" dirty="0" smtClean="0"/>
          </a:p>
          <a:p>
            <a:pPr algn="ctr"/>
            <a:r>
              <a:rPr lang="en-GB" b="1" u="sng" dirty="0" smtClean="0"/>
              <a:t>Key Vocabulary</a:t>
            </a:r>
          </a:p>
          <a:p>
            <a:pPr algn="ctr"/>
            <a:r>
              <a:rPr lang="en-GB" dirty="0"/>
              <a:t>light</a:t>
            </a:r>
          </a:p>
          <a:p>
            <a:pPr algn="ctr"/>
            <a:r>
              <a:rPr lang="en-GB" dirty="0"/>
              <a:t>dark</a:t>
            </a:r>
          </a:p>
          <a:p>
            <a:pPr algn="ctr"/>
            <a:r>
              <a:rPr lang="en-GB" dirty="0"/>
              <a:t>daytime</a:t>
            </a:r>
          </a:p>
          <a:p>
            <a:pPr algn="ctr"/>
            <a:r>
              <a:rPr lang="en-GB" dirty="0"/>
              <a:t>night time</a:t>
            </a:r>
          </a:p>
          <a:p>
            <a:pPr algn="ctr"/>
            <a:r>
              <a:rPr lang="en-GB" dirty="0"/>
              <a:t>dull</a:t>
            </a:r>
          </a:p>
          <a:p>
            <a:pPr algn="ctr"/>
            <a:r>
              <a:rPr lang="en-GB" dirty="0"/>
              <a:t>bright</a:t>
            </a:r>
          </a:p>
          <a:p>
            <a:pPr algn="ctr"/>
            <a:r>
              <a:rPr lang="en-GB" dirty="0"/>
              <a:t>shiny</a:t>
            </a:r>
          </a:p>
          <a:p>
            <a:pPr algn="ctr"/>
            <a:r>
              <a:rPr lang="en-GB" dirty="0"/>
              <a:t>dusty</a:t>
            </a:r>
          </a:p>
          <a:p>
            <a:pPr algn="ctr"/>
            <a:r>
              <a:rPr lang="en-GB" dirty="0"/>
              <a:t>rocky</a:t>
            </a:r>
          </a:p>
          <a:p>
            <a:pPr algn="ctr"/>
            <a:r>
              <a:rPr lang="en-GB" dirty="0"/>
              <a:t>rough</a:t>
            </a:r>
          </a:p>
          <a:p>
            <a:pPr algn="ctr"/>
            <a:r>
              <a:rPr lang="en-GB" dirty="0" smtClean="0"/>
              <a:t>Smooth</a:t>
            </a:r>
          </a:p>
          <a:p>
            <a:pPr algn="ctr"/>
            <a:r>
              <a:rPr lang="en-GB" dirty="0" smtClean="0"/>
              <a:t>Space</a:t>
            </a:r>
          </a:p>
          <a:p>
            <a:pPr algn="ctr"/>
            <a:r>
              <a:rPr lang="en-GB" dirty="0" smtClean="0"/>
              <a:t>Planets</a:t>
            </a:r>
          </a:p>
          <a:p>
            <a:pPr algn="ctr"/>
            <a:r>
              <a:rPr lang="en-GB" dirty="0" smtClean="0"/>
              <a:t>Moon</a:t>
            </a:r>
          </a:p>
          <a:p>
            <a:pPr algn="ctr"/>
            <a:r>
              <a:rPr lang="en-GB" dirty="0" smtClean="0"/>
              <a:t>Astronaut</a:t>
            </a:r>
          </a:p>
          <a:p>
            <a:pPr algn="ctr"/>
            <a:r>
              <a:rPr lang="en-GB" dirty="0" smtClean="0"/>
              <a:t>Rocket</a:t>
            </a:r>
          </a:p>
          <a:p>
            <a:pPr algn="ctr"/>
            <a:endParaRPr lang="en-GB" dirty="0"/>
          </a:p>
        </p:txBody>
      </p:sp>
      <p:sp>
        <p:nvSpPr>
          <p:cNvPr id="13" name="Rectangle 12"/>
          <p:cNvSpPr/>
          <p:nvPr/>
        </p:nvSpPr>
        <p:spPr>
          <a:xfrm>
            <a:off x="151629" y="5613445"/>
            <a:ext cx="11469189" cy="114300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96387" y="5657173"/>
            <a:ext cx="10416255" cy="923330"/>
          </a:xfrm>
          <a:prstGeom prst="rect">
            <a:avLst/>
          </a:prstGeom>
          <a:noFill/>
        </p:spPr>
        <p:txBody>
          <a:bodyPr wrap="square" rtlCol="0">
            <a:spAutoFit/>
          </a:bodyPr>
          <a:lstStyle/>
          <a:p>
            <a:r>
              <a:rPr lang="en-GB" b="1" u="sng" dirty="0">
                <a:solidFill>
                  <a:schemeClr val="bg1"/>
                </a:solidFill>
              </a:rPr>
              <a:t>Enquiry skills covered</a:t>
            </a:r>
            <a:r>
              <a:rPr lang="en-GB" dirty="0">
                <a:solidFill>
                  <a:schemeClr val="bg1"/>
                </a:solidFill>
              </a:rPr>
              <a:t>:</a:t>
            </a:r>
          </a:p>
          <a:p>
            <a:r>
              <a:rPr lang="en-GB" dirty="0" smtClean="0">
                <a:solidFill>
                  <a:schemeClr val="bg1"/>
                </a:solidFill>
              </a:rPr>
              <a:t>      </a:t>
            </a:r>
            <a:r>
              <a:rPr lang="en-GB" dirty="0">
                <a:solidFill>
                  <a:schemeClr val="bg1"/>
                </a:solidFill>
              </a:rPr>
              <a:t>Identify and classifying               </a:t>
            </a:r>
            <a:r>
              <a:rPr lang="en-GB" dirty="0" smtClean="0">
                <a:solidFill>
                  <a:schemeClr val="bg1"/>
                </a:solidFill>
              </a:rPr>
              <a:t>                      Research using secondary sources</a:t>
            </a:r>
            <a:endParaRPr lang="en-GB" dirty="0">
              <a:solidFill>
                <a:schemeClr val="bg1"/>
              </a:solidFill>
            </a:endParaRPr>
          </a:p>
          <a:p>
            <a:endParaRPr lang="en-GB" dirty="0">
              <a:solidFill>
                <a:schemeClr val="bg1"/>
              </a:solidFill>
            </a:endParaRPr>
          </a:p>
        </p:txBody>
      </p:sp>
      <p:pic>
        <p:nvPicPr>
          <p:cNvPr id="15" name="Picture 14"/>
          <p:cNvPicPr>
            <a:picLocks noChangeAspect="1"/>
          </p:cNvPicPr>
          <p:nvPr/>
        </p:nvPicPr>
        <p:blipFill>
          <a:blip r:embed="rId2"/>
          <a:stretch>
            <a:fillRect/>
          </a:stretch>
        </p:blipFill>
        <p:spPr>
          <a:xfrm>
            <a:off x="3812982" y="5728183"/>
            <a:ext cx="555364" cy="874184"/>
          </a:xfrm>
          <a:prstGeom prst="rect">
            <a:avLst/>
          </a:prstGeom>
        </p:spPr>
      </p:pic>
      <p:sp>
        <p:nvSpPr>
          <p:cNvPr id="9" name="Control 1"/>
          <p:cNvSpPr>
            <a:spLocks noChangeArrowheads="1" noChangeShapeType="1"/>
          </p:cNvSpPr>
          <p:nvPr/>
        </p:nvSpPr>
        <p:spPr bwMode="auto">
          <a:xfrm>
            <a:off x="4818407" y="5564130"/>
            <a:ext cx="6592888" cy="20828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0" tIns="0" rIns="0" bIns="0" numCol="1" anchor="t" anchorCtr="0" compatLnSpc="1">
            <a:prstTxWarp prst="textNoShape">
              <a:avLst/>
            </a:prstTxWarp>
          </a:bodyPr>
          <a:lstStyle/>
          <a:p>
            <a:endParaRPr lang="en-GB"/>
          </a:p>
        </p:txBody>
      </p:sp>
      <p:pic>
        <p:nvPicPr>
          <p:cNvPr id="5" name="Picture 4"/>
          <p:cNvPicPr>
            <a:picLocks noChangeAspect="1"/>
          </p:cNvPicPr>
          <p:nvPr/>
        </p:nvPicPr>
        <p:blipFill>
          <a:blip r:embed="rId3"/>
          <a:stretch>
            <a:fillRect/>
          </a:stretch>
        </p:blipFill>
        <p:spPr>
          <a:xfrm>
            <a:off x="9804587" y="5728183"/>
            <a:ext cx="696504" cy="883371"/>
          </a:xfrm>
          <a:prstGeom prst="rect">
            <a:avLst/>
          </a:prstGeom>
        </p:spPr>
      </p:pic>
      <p:pic>
        <p:nvPicPr>
          <p:cNvPr id="7" name="Picture 6"/>
          <p:cNvPicPr>
            <a:picLocks noChangeAspect="1"/>
          </p:cNvPicPr>
          <p:nvPr/>
        </p:nvPicPr>
        <p:blipFill>
          <a:blip r:embed="rId4"/>
          <a:stretch>
            <a:fillRect/>
          </a:stretch>
        </p:blipFill>
        <p:spPr>
          <a:xfrm>
            <a:off x="6844912" y="652298"/>
            <a:ext cx="2115856" cy="2115856"/>
          </a:xfrm>
          <a:prstGeom prst="rect">
            <a:avLst/>
          </a:prstGeom>
        </p:spPr>
      </p:pic>
      <p:pic>
        <p:nvPicPr>
          <p:cNvPr id="4099" name="Picture 3" descr="Image result for Space pictures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9712" y="645666"/>
            <a:ext cx="2122488"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187105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629" y="0"/>
            <a:ext cx="7458696" cy="1938992"/>
          </a:xfrm>
          <a:prstGeom prst="rect">
            <a:avLst/>
          </a:prstGeom>
          <a:noFill/>
        </p:spPr>
        <p:txBody>
          <a:bodyPr wrap="square" rtlCol="0">
            <a:spAutoFit/>
          </a:bodyPr>
          <a:lstStyle/>
          <a:p>
            <a:r>
              <a:rPr lang="en-GB" sz="4000" b="1" dirty="0" smtClean="0"/>
              <a:t>Reception Spring Term 2</a:t>
            </a:r>
          </a:p>
          <a:p>
            <a:r>
              <a:rPr lang="en-GB" sz="4000" b="1" dirty="0" smtClean="0"/>
              <a:t>Houses and Homes  </a:t>
            </a:r>
            <a:endParaRPr lang="en-GB" sz="4000" b="1" dirty="0"/>
          </a:p>
          <a:p>
            <a:endParaRPr lang="en-GB" sz="4000" b="1" dirty="0"/>
          </a:p>
        </p:txBody>
      </p:sp>
      <p:sp>
        <p:nvSpPr>
          <p:cNvPr id="6" name="Rectangle 5"/>
          <p:cNvSpPr/>
          <p:nvPr/>
        </p:nvSpPr>
        <p:spPr>
          <a:xfrm>
            <a:off x="120876" y="1660358"/>
            <a:ext cx="3944983" cy="5096087"/>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GB" b="1" u="sng" dirty="0" smtClean="0"/>
              <a:t>Overview</a:t>
            </a:r>
          </a:p>
          <a:p>
            <a:r>
              <a:rPr lang="en-GB" dirty="0" smtClean="0"/>
              <a:t>From the starting point of a local walk, the children will begin to think about different types of houses and homes. They will consider the different parts and functions of a house. They will identify and name some of the materials used to build a house. They will use their knowledge of textures to describe the materials. Through the story of The Three Little Pigs they will explore straw, wood and brick and consider which is the strongest and why. They will learn about how we use technology to help us in our homes.</a:t>
            </a:r>
          </a:p>
        </p:txBody>
      </p:sp>
      <p:sp>
        <p:nvSpPr>
          <p:cNvPr id="8" name="Rectangle 7"/>
          <p:cNvSpPr/>
          <p:nvPr/>
        </p:nvSpPr>
        <p:spPr>
          <a:xfrm>
            <a:off x="4322230" y="3779170"/>
            <a:ext cx="4860758" cy="1784959"/>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u="sng" dirty="0" smtClean="0">
                <a:solidFill>
                  <a:schemeClr val="bg1"/>
                </a:solidFill>
              </a:rPr>
              <a:t>Key Questions</a:t>
            </a:r>
          </a:p>
          <a:p>
            <a:r>
              <a:rPr lang="en-GB" dirty="0" smtClean="0">
                <a:solidFill>
                  <a:schemeClr val="bg1"/>
                </a:solidFill>
              </a:rPr>
              <a:t>What are houses made of? </a:t>
            </a:r>
          </a:p>
          <a:p>
            <a:r>
              <a:rPr lang="en-GB" dirty="0" smtClean="0">
                <a:solidFill>
                  <a:schemeClr val="bg1"/>
                </a:solidFill>
              </a:rPr>
              <a:t>What are windows made of? Why?</a:t>
            </a:r>
          </a:p>
          <a:p>
            <a:r>
              <a:rPr lang="en-GB" dirty="0" smtClean="0">
                <a:solidFill>
                  <a:schemeClr val="bg1"/>
                </a:solidFill>
              </a:rPr>
              <a:t>Why do we use bricks or stone to build walls?</a:t>
            </a:r>
          </a:p>
          <a:p>
            <a:r>
              <a:rPr lang="en-GB" dirty="0" smtClean="0">
                <a:solidFill>
                  <a:schemeClr val="bg1"/>
                </a:solidFill>
              </a:rPr>
              <a:t>Which pig built the strongest house? Why?</a:t>
            </a:r>
          </a:p>
        </p:txBody>
      </p:sp>
      <p:sp>
        <p:nvSpPr>
          <p:cNvPr id="10" name="Rectangle 9"/>
          <p:cNvSpPr/>
          <p:nvPr/>
        </p:nvSpPr>
        <p:spPr>
          <a:xfrm>
            <a:off x="9410105" y="918543"/>
            <a:ext cx="2534195" cy="455780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b="1" u="sng" dirty="0" smtClean="0"/>
          </a:p>
          <a:p>
            <a:pPr algn="ctr"/>
            <a:r>
              <a:rPr lang="en-GB" b="1" u="sng" dirty="0" smtClean="0"/>
              <a:t>Key Vocabulary</a:t>
            </a:r>
          </a:p>
          <a:p>
            <a:pPr algn="ctr"/>
            <a:r>
              <a:rPr lang="en-GB" dirty="0"/>
              <a:t>h</a:t>
            </a:r>
            <a:r>
              <a:rPr lang="en-GB" dirty="0" smtClean="0"/>
              <a:t>ouse</a:t>
            </a:r>
          </a:p>
          <a:p>
            <a:pPr algn="ctr"/>
            <a:r>
              <a:rPr lang="en-GB" dirty="0" smtClean="0"/>
              <a:t>home</a:t>
            </a:r>
          </a:p>
          <a:p>
            <a:pPr algn="ctr"/>
            <a:r>
              <a:rPr lang="en-GB" dirty="0"/>
              <a:t>b</a:t>
            </a:r>
            <a:r>
              <a:rPr lang="en-GB" dirty="0" smtClean="0"/>
              <a:t>rick</a:t>
            </a:r>
          </a:p>
          <a:p>
            <a:pPr algn="ctr"/>
            <a:r>
              <a:rPr lang="en-GB" dirty="0"/>
              <a:t>s</a:t>
            </a:r>
            <a:r>
              <a:rPr lang="en-GB" dirty="0" smtClean="0"/>
              <a:t>late</a:t>
            </a:r>
          </a:p>
          <a:p>
            <a:pPr algn="ctr"/>
            <a:r>
              <a:rPr lang="en-GB" dirty="0"/>
              <a:t>s</a:t>
            </a:r>
            <a:r>
              <a:rPr lang="en-GB" dirty="0" smtClean="0"/>
              <a:t>tone</a:t>
            </a:r>
          </a:p>
          <a:p>
            <a:pPr algn="ctr"/>
            <a:r>
              <a:rPr lang="en-GB" dirty="0"/>
              <a:t>w</a:t>
            </a:r>
            <a:r>
              <a:rPr lang="en-GB" dirty="0" smtClean="0"/>
              <a:t>ood</a:t>
            </a:r>
          </a:p>
          <a:p>
            <a:pPr algn="ctr"/>
            <a:r>
              <a:rPr lang="en-GB" dirty="0"/>
              <a:t>p</a:t>
            </a:r>
            <a:r>
              <a:rPr lang="en-GB" dirty="0" smtClean="0"/>
              <a:t>lastic</a:t>
            </a:r>
          </a:p>
          <a:p>
            <a:pPr algn="ctr"/>
            <a:r>
              <a:rPr lang="en-GB" dirty="0"/>
              <a:t>m</a:t>
            </a:r>
            <a:r>
              <a:rPr lang="en-GB" dirty="0" smtClean="0"/>
              <a:t>etal</a:t>
            </a:r>
          </a:p>
          <a:p>
            <a:pPr algn="ctr"/>
            <a:r>
              <a:rPr lang="en-GB" dirty="0"/>
              <a:t>g</a:t>
            </a:r>
            <a:r>
              <a:rPr lang="en-GB" dirty="0" smtClean="0"/>
              <a:t>lass</a:t>
            </a:r>
          </a:p>
          <a:p>
            <a:pPr algn="ctr"/>
            <a:r>
              <a:rPr lang="en-GB" dirty="0"/>
              <a:t> </a:t>
            </a:r>
            <a:r>
              <a:rPr lang="en-GB" dirty="0" smtClean="0"/>
              <a:t>concrete</a:t>
            </a:r>
          </a:p>
          <a:p>
            <a:pPr algn="ctr"/>
            <a:r>
              <a:rPr lang="en-GB" dirty="0"/>
              <a:t>r</a:t>
            </a:r>
            <a:r>
              <a:rPr lang="en-GB" dirty="0" smtClean="0"/>
              <a:t>oof</a:t>
            </a:r>
          </a:p>
          <a:p>
            <a:pPr algn="ctr"/>
            <a:r>
              <a:rPr lang="en-GB" dirty="0"/>
              <a:t>c</a:t>
            </a:r>
            <a:r>
              <a:rPr lang="en-GB" dirty="0" smtClean="0"/>
              <a:t>himney</a:t>
            </a:r>
          </a:p>
          <a:p>
            <a:pPr algn="ctr"/>
            <a:r>
              <a:rPr lang="en-GB" dirty="0"/>
              <a:t>w</a:t>
            </a:r>
            <a:r>
              <a:rPr lang="en-GB" dirty="0" smtClean="0"/>
              <a:t>all</a:t>
            </a:r>
          </a:p>
          <a:p>
            <a:pPr algn="ctr"/>
            <a:r>
              <a:rPr lang="en-GB" dirty="0"/>
              <a:t>w</a:t>
            </a:r>
            <a:r>
              <a:rPr lang="en-GB" dirty="0" smtClean="0"/>
              <a:t>indow</a:t>
            </a:r>
          </a:p>
          <a:p>
            <a:pPr algn="ctr"/>
            <a:r>
              <a:rPr lang="en-GB" dirty="0"/>
              <a:t>d</a:t>
            </a:r>
            <a:r>
              <a:rPr lang="en-GB" dirty="0" smtClean="0"/>
              <a:t>oor</a:t>
            </a:r>
          </a:p>
          <a:p>
            <a:pPr algn="ctr"/>
            <a:endParaRPr lang="en-GB" dirty="0"/>
          </a:p>
        </p:txBody>
      </p:sp>
      <p:sp>
        <p:nvSpPr>
          <p:cNvPr id="13" name="Rectangle 12"/>
          <p:cNvSpPr/>
          <p:nvPr/>
        </p:nvSpPr>
        <p:spPr>
          <a:xfrm>
            <a:off x="4303816" y="5626365"/>
            <a:ext cx="7622070" cy="114300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u="sng" dirty="0">
                <a:solidFill>
                  <a:schemeClr val="bg1"/>
                </a:solidFill>
              </a:rPr>
              <a:t>Enquiry skills covered</a:t>
            </a:r>
            <a:r>
              <a:rPr lang="en-GB" dirty="0">
                <a:solidFill>
                  <a:schemeClr val="bg1"/>
                </a:solidFill>
              </a:rPr>
              <a:t>:</a:t>
            </a:r>
          </a:p>
          <a:p>
            <a:r>
              <a:rPr lang="en-GB" dirty="0" smtClean="0">
                <a:solidFill>
                  <a:schemeClr val="bg1"/>
                </a:solidFill>
              </a:rPr>
              <a:t>Identifying and Classifying                                 Testing</a:t>
            </a:r>
            <a:endParaRPr lang="en-GB" dirty="0">
              <a:solidFill>
                <a:schemeClr val="bg1"/>
              </a:solidFill>
            </a:endParaRPr>
          </a:p>
        </p:txBody>
      </p:sp>
      <p:pic>
        <p:nvPicPr>
          <p:cNvPr id="15" name="Picture 14"/>
          <p:cNvPicPr>
            <a:picLocks noChangeAspect="1"/>
          </p:cNvPicPr>
          <p:nvPr/>
        </p:nvPicPr>
        <p:blipFill>
          <a:blip r:embed="rId2"/>
          <a:stretch>
            <a:fillRect/>
          </a:stretch>
        </p:blipFill>
        <p:spPr>
          <a:xfrm>
            <a:off x="7559487" y="5761963"/>
            <a:ext cx="555364" cy="874184"/>
          </a:xfrm>
          <a:prstGeom prst="rect">
            <a:avLst/>
          </a:prstGeom>
        </p:spPr>
      </p:pic>
      <p:sp>
        <p:nvSpPr>
          <p:cNvPr id="9" name="Control 1"/>
          <p:cNvSpPr>
            <a:spLocks noChangeArrowheads="1" noChangeShapeType="1"/>
          </p:cNvSpPr>
          <p:nvPr/>
        </p:nvSpPr>
        <p:spPr bwMode="auto">
          <a:xfrm>
            <a:off x="4818407" y="5564130"/>
            <a:ext cx="6592888" cy="20828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0" tIns="0" rIns="0" bIns="0" numCol="1" anchor="t" anchorCtr="0" compatLnSpc="1">
            <a:prstTxWarp prst="textNoShape">
              <a:avLst/>
            </a:prstTxWarp>
          </a:bodyPr>
          <a:lstStyle/>
          <a:p>
            <a:endParaRPr lang="en-GB"/>
          </a:p>
        </p:txBody>
      </p:sp>
      <p:pic>
        <p:nvPicPr>
          <p:cNvPr id="2" name="Picture 1"/>
          <p:cNvPicPr>
            <a:picLocks noChangeAspect="1"/>
          </p:cNvPicPr>
          <p:nvPr/>
        </p:nvPicPr>
        <p:blipFill>
          <a:blip r:embed="rId3"/>
          <a:stretch>
            <a:fillRect/>
          </a:stretch>
        </p:blipFill>
        <p:spPr>
          <a:xfrm>
            <a:off x="7135230" y="1361247"/>
            <a:ext cx="1864468" cy="2124945"/>
          </a:xfrm>
          <a:prstGeom prst="rect">
            <a:avLst/>
          </a:prstGeom>
        </p:spPr>
      </p:pic>
      <p:pic>
        <p:nvPicPr>
          <p:cNvPr id="3" name="Picture 2"/>
          <p:cNvPicPr>
            <a:picLocks noChangeAspect="1"/>
          </p:cNvPicPr>
          <p:nvPr/>
        </p:nvPicPr>
        <p:blipFill>
          <a:blip r:embed="rId4"/>
          <a:stretch>
            <a:fillRect/>
          </a:stretch>
        </p:blipFill>
        <p:spPr>
          <a:xfrm>
            <a:off x="4391991" y="1414804"/>
            <a:ext cx="1821823" cy="2071388"/>
          </a:xfrm>
          <a:prstGeom prst="rect">
            <a:avLst/>
          </a:prstGeom>
        </p:spPr>
      </p:pic>
      <p:sp>
        <p:nvSpPr>
          <p:cNvPr id="12" name="Control 1"/>
          <p:cNvSpPr>
            <a:spLocks noChangeArrowheads="1" noChangeShapeType="1"/>
          </p:cNvSpPr>
          <p:nvPr/>
        </p:nvSpPr>
        <p:spPr bwMode="auto">
          <a:xfrm>
            <a:off x="4987275" y="2465743"/>
            <a:ext cx="6592888" cy="26797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0" tIns="0" rIns="0" bIns="0" numCol="1" anchor="t" anchorCtr="0" compatLnSpc="1">
            <a:prstTxWarp prst="textNoShape">
              <a:avLst/>
            </a:prstTxWarp>
          </a:bodyPr>
          <a:lstStyle/>
          <a:p>
            <a:endParaRPr lang="en-GB"/>
          </a:p>
        </p:txBody>
      </p:sp>
      <p:pic>
        <p:nvPicPr>
          <p:cNvPr id="16" name="Picture 15"/>
          <p:cNvPicPr>
            <a:picLocks noChangeAspect="1"/>
          </p:cNvPicPr>
          <p:nvPr/>
        </p:nvPicPr>
        <p:blipFill>
          <a:blip r:embed="rId5"/>
          <a:stretch>
            <a:fillRect/>
          </a:stretch>
        </p:blipFill>
        <p:spPr>
          <a:xfrm>
            <a:off x="10496236" y="5820839"/>
            <a:ext cx="719390" cy="871804"/>
          </a:xfrm>
          <a:prstGeom prst="rect">
            <a:avLst/>
          </a:prstGeom>
        </p:spPr>
      </p:pic>
    </p:spTree>
    <p:extLst>
      <p:ext uri="{BB962C8B-B14F-4D97-AF65-F5344CB8AC3E}">
        <p14:creationId xmlns:p14="http://schemas.microsoft.com/office/powerpoint/2010/main" val="118347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0876" y="0"/>
            <a:ext cx="7458696" cy="1938992"/>
          </a:xfrm>
          <a:prstGeom prst="rect">
            <a:avLst/>
          </a:prstGeom>
          <a:noFill/>
        </p:spPr>
        <p:txBody>
          <a:bodyPr wrap="square" rtlCol="0">
            <a:spAutoFit/>
          </a:bodyPr>
          <a:lstStyle/>
          <a:p>
            <a:r>
              <a:rPr lang="en-GB" sz="4000" b="1" dirty="0" smtClean="0"/>
              <a:t>Reception Summer Term </a:t>
            </a:r>
            <a:r>
              <a:rPr lang="en-GB" sz="4000" b="1" dirty="0"/>
              <a:t>1</a:t>
            </a:r>
            <a:endParaRPr lang="en-GB" sz="4000" b="1" dirty="0" smtClean="0"/>
          </a:p>
          <a:p>
            <a:r>
              <a:rPr lang="en-GB" sz="4000" b="1" dirty="0" smtClean="0"/>
              <a:t>Plants and Growth  </a:t>
            </a:r>
            <a:endParaRPr lang="en-GB" sz="4000" b="1" dirty="0"/>
          </a:p>
          <a:p>
            <a:endParaRPr lang="en-GB" sz="4000" b="1" dirty="0"/>
          </a:p>
        </p:txBody>
      </p:sp>
      <p:sp>
        <p:nvSpPr>
          <p:cNvPr id="6" name="Rectangle 5"/>
          <p:cNvSpPr/>
          <p:nvPr/>
        </p:nvSpPr>
        <p:spPr>
          <a:xfrm>
            <a:off x="101537" y="1916837"/>
            <a:ext cx="3944983" cy="4817453"/>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GB" b="1" u="sng" dirty="0" smtClean="0"/>
              <a:t>Overview</a:t>
            </a:r>
          </a:p>
          <a:p>
            <a:r>
              <a:rPr lang="en-GB" dirty="0" smtClean="0"/>
              <a:t>From the starting point of a Spring walk the children will learn about the season of Spring and the changes they have observed. They will look at and describe a range of seeds and begin to sort, compare and describe the seeds. They will learn how to plant seeds and think about what a plant needs to grow. They will make observations through the use of a seed diary and will begin to identify and name the parts of a plant. They will learn to use magnifying glasses to look closely and begin to talk about changes.  </a:t>
            </a:r>
          </a:p>
        </p:txBody>
      </p:sp>
      <p:sp>
        <p:nvSpPr>
          <p:cNvPr id="8" name="Rectangle 7"/>
          <p:cNvSpPr/>
          <p:nvPr/>
        </p:nvSpPr>
        <p:spPr>
          <a:xfrm>
            <a:off x="4303816" y="3658325"/>
            <a:ext cx="4860758" cy="1784959"/>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u="sng" dirty="0" smtClean="0">
                <a:solidFill>
                  <a:schemeClr val="bg1"/>
                </a:solidFill>
              </a:rPr>
              <a:t>Key Questions</a:t>
            </a:r>
          </a:p>
          <a:p>
            <a:r>
              <a:rPr lang="en-GB" dirty="0" smtClean="0">
                <a:solidFill>
                  <a:schemeClr val="bg1"/>
                </a:solidFill>
              </a:rPr>
              <a:t>Are all the seeds the same? How are they different?</a:t>
            </a:r>
            <a:br>
              <a:rPr lang="en-GB" dirty="0" smtClean="0">
                <a:solidFill>
                  <a:schemeClr val="bg1"/>
                </a:solidFill>
              </a:rPr>
            </a:br>
            <a:r>
              <a:rPr lang="en-GB" dirty="0" smtClean="0">
                <a:solidFill>
                  <a:schemeClr val="bg1"/>
                </a:solidFill>
              </a:rPr>
              <a:t>What do you think a plant needs to help it grow?</a:t>
            </a:r>
          </a:p>
          <a:p>
            <a:r>
              <a:rPr lang="en-GB" dirty="0" smtClean="0">
                <a:solidFill>
                  <a:schemeClr val="bg1"/>
                </a:solidFill>
              </a:rPr>
              <a:t>How can we look after our plants?</a:t>
            </a:r>
          </a:p>
        </p:txBody>
      </p:sp>
      <p:sp>
        <p:nvSpPr>
          <p:cNvPr id="10" name="Rectangle 9"/>
          <p:cNvSpPr/>
          <p:nvPr/>
        </p:nvSpPr>
        <p:spPr>
          <a:xfrm>
            <a:off x="9391691" y="885484"/>
            <a:ext cx="2534195" cy="455780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b="1" u="sng" dirty="0" smtClean="0"/>
          </a:p>
          <a:p>
            <a:pPr algn="ctr"/>
            <a:r>
              <a:rPr lang="en-GB" b="1" u="sng" dirty="0" smtClean="0"/>
              <a:t>Key Vocabulary</a:t>
            </a:r>
          </a:p>
          <a:p>
            <a:pPr algn="ctr"/>
            <a:r>
              <a:rPr lang="en-GB" dirty="0" smtClean="0"/>
              <a:t>Grow</a:t>
            </a:r>
          </a:p>
          <a:p>
            <a:pPr algn="ctr"/>
            <a:r>
              <a:rPr lang="en-GB" dirty="0" smtClean="0"/>
              <a:t>Seed</a:t>
            </a:r>
          </a:p>
          <a:p>
            <a:pPr algn="ctr"/>
            <a:r>
              <a:rPr lang="en-GB" dirty="0" smtClean="0"/>
              <a:t>plant</a:t>
            </a:r>
          </a:p>
          <a:p>
            <a:pPr algn="ctr"/>
            <a:r>
              <a:rPr lang="en-GB" dirty="0"/>
              <a:t>Root</a:t>
            </a:r>
          </a:p>
          <a:p>
            <a:pPr algn="ctr"/>
            <a:r>
              <a:rPr lang="en-GB" dirty="0"/>
              <a:t>Shoot</a:t>
            </a:r>
          </a:p>
          <a:p>
            <a:pPr algn="ctr"/>
            <a:r>
              <a:rPr lang="en-GB" dirty="0"/>
              <a:t>Stem</a:t>
            </a:r>
          </a:p>
          <a:p>
            <a:pPr algn="ctr"/>
            <a:r>
              <a:rPr lang="en-GB" dirty="0"/>
              <a:t>Leaf</a:t>
            </a:r>
          </a:p>
          <a:p>
            <a:pPr algn="ctr"/>
            <a:r>
              <a:rPr lang="en-GB" dirty="0"/>
              <a:t>Leaves</a:t>
            </a:r>
          </a:p>
          <a:p>
            <a:pPr algn="ctr"/>
            <a:r>
              <a:rPr lang="en-GB" dirty="0"/>
              <a:t>Flower</a:t>
            </a:r>
          </a:p>
          <a:p>
            <a:pPr algn="ctr"/>
            <a:r>
              <a:rPr lang="en-GB" dirty="0"/>
              <a:t>Petal</a:t>
            </a:r>
          </a:p>
          <a:p>
            <a:pPr algn="ctr"/>
            <a:r>
              <a:rPr lang="en-GB" dirty="0"/>
              <a:t>Bud</a:t>
            </a:r>
          </a:p>
          <a:p>
            <a:pPr algn="ctr"/>
            <a:r>
              <a:rPr lang="en-GB" dirty="0"/>
              <a:t>Branch</a:t>
            </a:r>
          </a:p>
          <a:p>
            <a:pPr algn="ctr"/>
            <a:r>
              <a:rPr lang="en-GB" dirty="0"/>
              <a:t>Fruit</a:t>
            </a:r>
          </a:p>
          <a:p>
            <a:pPr algn="ctr"/>
            <a:r>
              <a:rPr lang="en-GB" dirty="0"/>
              <a:t>vegetable</a:t>
            </a:r>
          </a:p>
          <a:p>
            <a:r>
              <a:rPr lang="en-GB" dirty="0"/>
              <a:t> </a:t>
            </a:r>
          </a:p>
          <a:p>
            <a:pPr algn="ctr"/>
            <a:endParaRPr lang="en-GB" dirty="0"/>
          </a:p>
        </p:txBody>
      </p:sp>
      <p:sp>
        <p:nvSpPr>
          <p:cNvPr id="13" name="Rectangle 12"/>
          <p:cNvSpPr/>
          <p:nvPr/>
        </p:nvSpPr>
        <p:spPr>
          <a:xfrm>
            <a:off x="4303816" y="5626365"/>
            <a:ext cx="7622070" cy="114300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u="sng" dirty="0">
                <a:solidFill>
                  <a:schemeClr val="bg1"/>
                </a:solidFill>
              </a:rPr>
              <a:t>Enquiry skills covered</a:t>
            </a:r>
            <a:r>
              <a:rPr lang="en-GB" dirty="0">
                <a:solidFill>
                  <a:schemeClr val="bg1"/>
                </a:solidFill>
              </a:rPr>
              <a:t>:</a:t>
            </a:r>
          </a:p>
          <a:p>
            <a:r>
              <a:rPr lang="en-GB" dirty="0" smtClean="0">
                <a:solidFill>
                  <a:schemeClr val="bg1"/>
                </a:solidFill>
              </a:rPr>
              <a:t>Identifying and Classifying                Observing Over Time</a:t>
            </a:r>
            <a:endParaRPr lang="en-GB" dirty="0">
              <a:solidFill>
                <a:schemeClr val="bg1"/>
              </a:solidFill>
            </a:endParaRPr>
          </a:p>
        </p:txBody>
      </p:sp>
      <p:pic>
        <p:nvPicPr>
          <p:cNvPr id="15" name="Picture 14"/>
          <p:cNvPicPr>
            <a:picLocks noChangeAspect="1"/>
          </p:cNvPicPr>
          <p:nvPr/>
        </p:nvPicPr>
        <p:blipFill>
          <a:blip r:embed="rId2"/>
          <a:stretch>
            <a:fillRect/>
          </a:stretch>
        </p:blipFill>
        <p:spPr>
          <a:xfrm>
            <a:off x="7559487" y="5761963"/>
            <a:ext cx="555364" cy="874184"/>
          </a:xfrm>
          <a:prstGeom prst="rect">
            <a:avLst/>
          </a:prstGeom>
        </p:spPr>
      </p:pic>
      <p:sp>
        <p:nvSpPr>
          <p:cNvPr id="9" name="Control 1"/>
          <p:cNvSpPr>
            <a:spLocks noChangeArrowheads="1" noChangeShapeType="1"/>
          </p:cNvSpPr>
          <p:nvPr/>
        </p:nvSpPr>
        <p:spPr bwMode="auto">
          <a:xfrm>
            <a:off x="4818407" y="5564130"/>
            <a:ext cx="6592888" cy="20828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0" tIns="0" rIns="0" bIns="0" numCol="1" anchor="t" anchorCtr="0" compatLnSpc="1">
            <a:prstTxWarp prst="textNoShape">
              <a:avLst/>
            </a:prstTxWarp>
          </a:bodyPr>
          <a:lstStyle/>
          <a:p>
            <a:endParaRPr lang="en-GB"/>
          </a:p>
        </p:txBody>
      </p:sp>
      <p:pic>
        <p:nvPicPr>
          <p:cNvPr id="5" name="Picture 4"/>
          <p:cNvPicPr>
            <a:picLocks noChangeAspect="1"/>
          </p:cNvPicPr>
          <p:nvPr/>
        </p:nvPicPr>
        <p:blipFill>
          <a:blip r:embed="rId3"/>
          <a:stretch>
            <a:fillRect/>
          </a:stretch>
        </p:blipFill>
        <p:spPr>
          <a:xfrm>
            <a:off x="11066841" y="5835121"/>
            <a:ext cx="688908" cy="725487"/>
          </a:xfrm>
          <a:prstGeom prst="rect">
            <a:avLst/>
          </a:prstGeom>
        </p:spPr>
      </p:pic>
      <p:pic>
        <p:nvPicPr>
          <p:cNvPr id="7" name="Picture 6"/>
          <p:cNvPicPr>
            <a:picLocks noChangeAspect="1"/>
          </p:cNvPicPr>
          <p:nvPr/>
        </p:nvPicPr>
        <p:blipFill>
          <a:blip r:embed="rId4"/>
          <a:stretch>
            <a:fillRect/>
          </a:stretch>
        </p:blipFill>
        <p:spPr>
          <a:xfrm>
            <a:off x="4368353" y="1268071"/>
            <a:ext cx="1642839" cy="2207172"/>
          </a:xfrm>
          <a:prstGeom prst="rect">
            <a:avLst/>
          </a:prstGeom>
        </p:spPr>
      </p:pic>
      <p:pic>
        <p:nvPicPr>
          <p:cNvPr id="3074" name="Picture 2" descr="Image result for sun and rain growth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5583" y="1393524"/>
            <a:ext cx="1974275" cy="208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1127144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0876" y="0"/>
            <a:ext cx="7458696" cy="1938992"/>
          </a:xfrm>
          <a:prstGeom prst="rect">
            <a:avLst/>
          </a:prstGeom>
          <a:noFill/>
        </p:spPr>
        <p:txBody>
          <a:bodyPr wrap="square" rtlCol="0">
            <a:spAutoFit/>
          </a:bodyPr>
          <a:lstStyle/>
          <a:p>
            <a:r>
              <a:rPr lang="en-GB" sz="4000" b="1" dirty="0" smtClean="0"/>
              <a:t>Reception Summer Term 2</a:t>
            </a:r>
          </a:p>
          <a:p>
            <a:r>
              <a:rPr lang="en-GB" sz="4000" b="1" dirty="0" smtClean="0"/>
              <a:t>Bugs and Beasts  </a:t>
            </a:r>
            <a:endParaRPr lang="en-GB" sz="4000" b="1" dirty="0"/>
          </a:p>
          <a:p>
            <a:endParaRPr lang="en-GB" sz="4000" b="1" dirty="0"/>
          </a:p>
        </p:txBody>
      </p:sp>
      <p:sp>
        <p:nvSpPr>
          <p:cNvPr id="6" name="Rectangle 5"/>
          <p:cNvSpPr/>
          <p:nvPr/>
        </p:nvSpPr>
        <p:spPr>
          <a:xfrm>
            <a:off x="101537" y="1916837"/>
            <a:ext cx="3944983" cy="4817453"/>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r>
              <a:rPr lang="en-GB" b="1" u="sng" dirty="0" smtClean="0"/>
              <a:t>Overview</a:t>
            </a:r>
          </a:p>
          <a:p>
            <a:r>
              <a:rPr lang="en-GB" dirty="0" smtClean="0"/>
              <a:t>From the starting point of a bug hunt in the outdoor area the children will begin to identify and name a range of common </a:t>
            </a:r>
            <a:r>
              <a:rPr lang="en-GB" dirty="0" err="1" smtClean="0"/>
              <a:t>minibeasts</a:t>
            </a:r>
            <a:r>
              <a:rPr lang="en-GB" dirty="0" smtClean="0"/>
              <a:t>. They will build on their use of magnifying glasses to look closely. They will learn to talk about similarities and differences in body parts, patterns etc. The children will observe the life cycle of a butterfly through the use of a butterfly garden. They will observe and discuss the changes they notice at different stages of the life cycle.</a:t>
            </a:r>
          </a:p>
        </p:txBody>
      </p:sp>
      <p:sp>
        <p:nvSpPr>
          <p:cNvPr id="8" name="Rectangle 7"/>
          <p:cNvSpPr/>
          <p:nvPr/>
        </p:nvSpPr>
        <p:spPr>
          <a:xfrm>
            <a:off x="4303816" y="3658325"/>
            <a:ext cx="4860758" cy="1784959"/>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u="sng" dirty="0" smtClean="0">
                <a:solidFill>
                  <a:schemeClr val="bg1"/>
                </a:solidFill>
              </a:rPr>
              <a:t>Key Questions</a:t>
            </a:r>
          </a:p>
          <a:p>
            <a:r>
              <a:rPr lang="en-GB" dirty="0" smtClean="0">
                <a:solidFill>
                  <a:schemeClr val="bg1"/>
                </a:solidFill>
              </a:rPr>
              <a:t>Are all </a:t>
            </a:r>
            <a:r>
              <a:rPr lang="en-GB" dirty="0" err="1" smtClean="0">
                <a:solidFill>
                  <a:schemeClr val="bg1"/>
                </a:solidFill>
              </a:rPr>
              <a:t>minibeasts</a:t>
            </a:r>
            <a:r>
              <a:rPr lang="en-GB" dirty="0" smtClean="0">
                <a:solidFill>
                  <a:schemeClr val="bg1"/>
                </a:solidFill>
              </a:rPr>
              <a:t> the same? How are they different?</a:t>
            </a:r>
          </a:p>
          <a:p>
            <a:r>
              <a:rPr lang="en-GB" dirty="0" smtClean="0">
                <a:solidFill>
                  <a:schemeClr val="bg1"/>
                </a:solidFill>
              </a:rPr>
              <a:t>Why did the very hungry caterpillar eat so much food?</a:t>
            </a:r>
          </a:p>
          <a:p>
            <a:r>
              <a:rPr lang="en-GB" dirty="0" smtClean="0">
                <a:solidFill>
                  <a:schemeClr val="bg1"/>
                </a:solidFill>
              </a:rPr>
              <a:t>What do butterflies eat?</a:t>
            </a:r>
          </a:p>
        </p:txBody>
      </p:sp>
      <p:sp>
        <p:nvSpPr>
          <p:cNvPr id="10" name="Rectangle 9"/>
          <p:cNvSpPr/>
          <p:nvPr/>
        </p:nvSpPr>
        <p:spPr>
          <a:xfrm>
            <a:off x="9391691" y="397042"/>
            <a:ext cx="2534195" cy="5046242"/>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b="1" u="sng" dirty="0" smtClean="0"/>
          </a:p>
          <a:p>
            <a:pPr algn="ctr"/>
            <a:r>
              <a:rPr lang="en-GB" b="1" u="sng" dirty="0" smtClean="0"/>
              <a:t>Key Vocabulary</a:t>
            </a:r>
          </a:p>
          <a:p>
            <a:pPr algn="ctr"/>
            <a:r>
              <a:rPr lang="en-GB" dirty="0" smtClean="0"/>
              <a:t>Head</a:t>
            </a:r>
            <a:endParaRPr lang="en-GB" dirty="0"/>
          </a:p>
          <a:p>
            <a:pPr algn="ctr"/>
            <a:r>
              <a:rPr lang="en-GB" dirty="0"/>
              <a:t>Thorax</a:t>
            </a:r>
          </a:p>
          <a:p>
            <a:pPr algn="ctr"/>
            <a:r>
              <a:rPr lang="en-GB" dirty="0"/>
              <a:t>Abdomen</a:t>
            </a:r>
          </a:p>
          <a:p>
            <a:pPr algn="ctr"/>
            <a:r>
              <a:rPr lang="en-GB" dirty="0"/>
              <a:t>Legs</a:t>
            </a:r>
          </a:p>
          <a:p>
            <a:pPr algn="ctr"/>
            <a:r>
              <a:rPr lang="en-GB" dirty="0"/>
              <a:t>Wings</a:t>
            </a:r>
          </a:p>
          <a:p>
            <a:pPr algn="ctr"/>
            <a:r>
              <a:rPr lang="en-GB" dirty="0"/>
              <a:t>Eyes</a:t>
            </a:r>
          </a:p>
          <a:p>
            <a:pPr algn="ctr"/>
            <a:r>
              <a:rPr lang="en-GB" dirty="0"/>
              <a:t>Antennae</a:t>
            </a:r>
          </a:p>
          <a:p>
            <a:pPr algn="ctr"/>
            <a:r>
              <a:rPr lang="en-GB" dirty="0"/>
              <a:t>Egg</a:t>
            </a:r>
          </a:p>
          <a:p>
            <a:pPr algn="ctr"/>
            <a:r>
              <a:rPr lang="en-GB" dirty="0"/>
              <a:t>Caterpillar</a:t>
            </a:r>
          </a:p>
          <a:p>
            <a:pPr algn="ctr"/>
            <a:r>
              <a:rPr lang="en-GB" dirty="0"/>
              <a:t>Chrysalis</a:t>
            </a:r>
          </a:p>
          <a:p>
            <a:pPr algn="ctr"/>
            <a:r>
              <a:rPr lang="en-GB" dirty="0" smtClean="0"/>
              <a:t>Butterfly</a:t>
            </a:r>
          </a:p>
          <a:p>
            <a:pPr algn="ctr"/>
            <a:r>
              <a:rPr lang="en-GB" dirty="0" smtClean="0"/>
              <a:t>Spider</a:t>
            </a:r>
          </a:p>
          <a:p>
            <a:pPr algn="ctr"/>
            <a:r>
              <a:rPr lang="en-GB" dirty="0" smtClean="0"/>
              <a:t>Ladybird</a:t>
            </a:r>
          </a:p>
          <a:p>
            <a:pPr algn="ctr"/>
            <a:r>
              <a:rPr lang="en-GB" dirty="0" smtClean="0"/>
              <a:t>Ant</a:t>
            </a:r>
          </a:p>
          <a:p>
            <a:pPr algn="ctr"/>
            <a:r>
              <a:rPr lang="en-GB" dirty="0" smtClean="0"/>
              <a:t>Worm</a:t>
            </a:r>
          </a:p>
          <a:p>
            <a:pPr algn="ctr"/>
            <a:r>
              <a:rPr lang="en-GB" dirty="0" smtClean="0"/>
              <a:t>beetle</a:t>
            </a:r>
            <a:endParaRPr lang="en-GB" dirty="0"/>
          </a:p>
          <a:p>
            <a:pPr algn="ctr"/>
            <a:endParaRPr lang="en-GB" dirty="0"/>
          </a:p>
        </p:txBody>
      </p:sp>
      <p:sp>
        <p:nvSpPr>
          <p:cNvPr id="13" name="Rectangle 12"/>
          <p:cNvSpPr/>
          <p:nvPr/>
        </p:nvSpPr>
        <p:spPr>
          <a:xfrm>
            <a:off x="4303816" y="5626365"/>
            <a:ext cx="7622070" cy="114300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u="sng" dirty="0">
                <a:solidFill>
                  <a:schemeClr val="bg1"/>
                </a:solidFill>
              </a:rPr>
              <a:t>Enquiry skills covered</a:t>
            </a:r>
            <a:r>
              <a:rPr lang="en-GB" dirty="0">
                <a:solidFill>
                  <a:schemeClr val="bg1"/>
                </a:solidFill>
              </a:rPr>
              <a:t>:</a:t>
            </a:r>
          </a:p>
          <a:p>
            <a:r>
              <a:rPr lang="en-GB" dirty="0" smtClean="0">
                <a:solidFill>
                  <a:schemeClr val="bg1"/>
                </a:solidFill>
              </a:rPr>
              <a:t>Identifying and Classifying                Observing Over Time</a:t>
            </a:r>
            <a:endParaRPr lang="en-GB" dirty="0">
              <a:solidFill>
                <a:schemeClr val="bg1"/>
              </a:solidFill>
            </a:endParaRPr>
          </a:p>
        </p:txBody>
      </p:sp>
      <p:pic>
        <p:nvPicPr>
          <p:cNvPr id="15" name="Picture 14"/>
          <p:cNvPicPr>
            <a:picLocks noChangeAspect="1"/>
          </p:cNvPicPr>
          <p:nvPr/>
        </p:nvPicPr>
        <p:blipFill>
          <a:blip r:embed="rId2"/>
          <a:stretch>
            <a:fillRect/>
          </a:stretch>
        </p:blipFill>
        <p:spPr>
          <a:xfrm>
            <a:off x="7559487" y="5761963"/>
            <a:ext cx="555364" cy="874184"/>
          </a:xfrm>
          <a:prstGeom prst="rect">
            <a:avLst/>
          </a:prstGeom>
        </p:spPr>
      </p:pic>
      <p:sp>
        <p:nvSpPr>
          <p:cNvPr id="9" name="Control 1"/>
          <p:cNvSpPr>
            <a:spLocks noChangeArrowheads="1" noChangeShapeType="1"/>
          </p:cNvSpPr>
          <p:nvPr/>
        </p:nvSpPr>
        <p:spPr bwMode="auto">
          <a:xfrm>
            <a:off x="4818407" y="5564130"/>
            <a:ext cx="6592888" cy="208280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chemeClr val="bg1"/>
                  </a:outerShdw>
                </a:effectLst>
              </a14:hiddenEffects>
            </a:ext>
          </a:extLst>
        </p:spPr>
        <p:txBody>
          <a:bodyPr vert="horz" wrap="square" lIns="0" tIns="0" rIns="0" bIns="0" numCol="1" anchor="t" anchorCtr="0" compatLnSpc="1">
            <a:prstTxWarp prst="textNoShape">
              <a:avLst/>
            </a:prstTxWarp>
          </a:bodyPr>
          <a:lstStyle/>
          <a:p>
            <a:endParaRPr lang="en-GB"/>
          </a:p>
        </p:txBody>
      </p:sp>
      <p:pic>
        <p:nvPicPr>
          <p:cNvPr id="5" name="Picture 4"/>
          <p:cNvPicPr>
            <a:picLocks noChangeAspect="1"/>
          </p:cNvPicPr>
          <p:nvPr/>
        </p:nvPicPr>
        <p:blipFill>
          <a:blip r:embed="rId3"/>
          <a:stretch>
            <a:fillRect/>
          </a:stretch>
        </p:blipFill>
        <p:spPr>
          <a:xfrm>
            <a:off x="11066841" y="5835121"/>
            <a:ext cx="688908" cy="725487"/>
          </a:xfrm>
          <a:prstGeom prst="rect">
            <a:avLst/>
          </a:prstGeom>
        </p:spPr>
      </p:pic>
      <p:pic>
        <p:nvPicPr>
          <p:cNvPr id="2" name="Picture 1"/>
          <p:cNvPicPr>
            <a:picLocks noChangeAspect="1"/>
          </p:cNvPicPr>
          <p:nvPr/>
        </p:nvPicPr>
        <p:blipFill>
          <a:blip r:embed="rId4"/>
          <a:stretch>
            <a:fillRect/>
          </a:stretch>
        </p:blipFill>
        <p:spPr>
          <a:xfrm>
            <a:off x="4303816" y="1019524"/>
            <a:ext cx="2190476" cy="2504762"/>
          </a:xfrm>
          <a:prstGeom prst="rect">
            <a:avLst/>
          </a:prstGeom>
        </p:spPr>
      </p:pic>
      <p:pic>
        <p:nvPicPr>
          <p:cNvPr id="3" name="Picture 2"/>
          <p:cNvPicPr>
            <a:picLocks noChangeAspect="1"/>
          </p:cNvPicPr>
          <p:nvPr/>
        </p:nvPicPr>
        <p:blipFill>
          <a:blip r:embed="rId5"/>
          <a:stretch>
            <a:fillRect/>
          </a:stretch>
        </p:blipFill>
        <p:spPr>
          <a:xfrm>
            <a:off x="7017088" y="2143334"/>
            <a:ext cx="1952381" cy="1380952"/>
          </a:xfrm>
          <a:prstGeom prst="rect">
            <a:avLst/>
          </a:prstGeom>
        </p:spPr>
      </p:pic>
      <p:pic>
        <p:nvPicPr>
          <p:cNvPr id="11" name="Picture 10"/>
          <p:cNvPicPr>
            <a:picLocks noChangeAspect="1"/>
          </p:cNvPicPr>
          <p:nvPr/>
        </p:nvPicPr>
        <p:blipFill>
          <a:blip r:embed="rId6"/>
          <a:stretch>
            <a:fillRect/>
          </a:stretch>
        </p:blipFill>
        <p:spPr>
          <a:xfrm>
            <a:off x="6874232" y="166092"/>
            <a:ext cx="2238095" cy="1790476"/>
          </a:xfrm>
          <a:prstGeom prst="rect">
            <a:avLst/>
          </a:prstGeom>
        </p:spPr>
      </p:pic>
    </p:spTree>
    <p:extLst>
      <p:ext uri="{BB962C8B-B14F-4D97-AF65-F5344CB8AC3E}">
        <p14:creationId xmlns:p14="http://schemas.microsoft.com/office/powerpoint/2010/main" val="475088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5341" y="24080"/>
            <a:ext cx="5665529" cy="1323439"/>
          </a:xfrm>
          <a:prstGeom prst="rect">
            <a:avLst/>
          </a:prstGeom>
          <a:noFill/>
        </p:spPr>
        <p:txBody>
          <a:bodyPr wrap="square" rtlCol="0">
            <a:spAutoFit/>
          </a:bodyPr>
          <a:lstStyle/>
          <a:p>
            <a:r>
              <a:rPr lang="en-GB" sz="4000" b="1" dirty="0"/>
              <a:t>Year 1 Autumn Term 1  </a:t>
            </a:r>
          </a:p>
          <a:p>
            <a:r>
              <a:rPr lang="en-GB" sz="4000" b="1" dirty="0"/>
              <a:t>Everyday Materials</a:t>
            </a:r>
          </a:p>
        </p:txBody>
      </p:sp>
      <p:sp>
        <p:nvSpPr>
          <p:cNvPr id="6" name="Rectangle 5"/>
          <p:cNvSpPr/>
          <p:nvPr/>
        </p:nvSpPr>
        <p:spPr>
          <a:xfrm>
            <a:off x="313508" y="1381122"/>
            <a:ext cx="3944983" cy="402336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Rectangle 7"/>
          <p:cNvSpPr/>
          <p:nvPr/>
        </p:nvSpPr>
        <p:spPr>
          <a:xfrm>
            <a:off x="4336869" y="3471178"/>
            <a:ext cx="4846320" cy="193330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480560" y="3699166"/>
            <a:ext cx="4454434" cy="1477328"/>
          </a:xfrm>
          <a:prstGeom prst="rect">
            <a:avLst/>
          </a:prstGeom>
          <a:noFill/>
        </p:spPr>
        <p:txBody>
          <a:bodyPr wrap="square" rtlCol="0">
            <a:spAutoFit/>
          </a:bodyPr>
          <a:lstStyle/>
          <a:p>
            <a:r>
              <a:rPr lang="en-GB" b="1" u="sng" dirty="0">
                <a:solidFill>
                  <a:schemeClr val="bg1"/>
                </a:solidFill>
              </a:rPr>
              <a:t>Key questions</a:t>
            </a:r>
          </a:p>
          <a:p>
            <a:r>
              <a:rPr lang="en-GB" dirty="0">
                <a:solidFill>
                  <a:schemeClr val="bg1"/>
                </a:solidFill>
              </a:rPr>
              <a:t>Could a spoon be made of paper?</a:t>
            </a:r>
          </a:p>
          <a:p>
            <a:r>
              <a:rPr lang="en-GB" dirty="0">
                <a:solidFill>
                  <a:schemeClr val="bg1"/>
                </a:solidFill>
              </a:rPr>
              <a:t>How can we find out which paper towel is the most absorbent?</a:t>
            </a:r>
          </a:p>
          <a:p>
            <a:r>
              <a:rPr lang="en-GB" dirty="0">
                <a:solidFill>
                  <a:schemeClr val="bg1"/>
                </a:solidFill>
              </a:rPr>
              <a:t>Why is Lego made of plastic?</a:t>
            </a:r>
          </a:p>
        </p:txBody>
      </p:sp>
      <p:sp>
        <p:nvSpPr>
          <p:cNvPr id="10" name="Rectangle 9"/>
          <p:cNvSpPr/>
          <p:nvPr/>
        </p:nvSpPr>
        <p:spPr>
          <a:xfrm>
            <a:off x="9320348" y="140150"/>
            <a:ext cx="2534195" cy="5264332"/>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TextBox 10"/>
          <p:cNvSpPr txBox="1"/>
          <p:nvPr/>
        </p:nvSpPr>
        <p:spPr>
          <a:xfrm>
            <a:off x="9548948" y="293914"/>
            <a:ext cx="2076994" cy="5601533"/>
          </a:xfrm>
          <a:prstGeom prst="rect">
            <a:avLst/>
          </a:prstGeom>
          <a:noFill/>
        </p:spPr>
        <p:txBody>
          <a:bodyPr wrap="square" rtlCol="0">
            <a:spAutoFit/>
          </a:bodyPr>
          <a:lstStyle/>
          <a:p>
            <a:r>
              <a:rPr lang="en-GB" b="1" u="sng" dirty="0">
                <a:solidFill>
                  <a:schemeClr val="bg1"/>
                </a:solidFill>
              </a:rPr>
              <a:t>Key Vocabulary</a:t>
            </a:r>
          </a:p>
          <a:p>
            <a:pPr algn="ctr"/>
            <a:endParaRPr lang="en-GB" sz="1600" dirty="0">
              <a:solidFill>
                <a:schemeClr val="bg1"/>
              </a:solidFill>
            </a:endParaRPr>
          </a:p>
          <a:p>
            <a:pPr algn="ctr"/>
            <a:r>
              <a:rPr lang="en-GB" sz="1600" dirty="0">
                <a:solidFill>
                  <a:schemeClr val="bg1"/>
                </a:solidFill>
              </a:rPr>
              <a:t>Materials</a:t>
            </a:r>
          </a:p>
          <a:p>
            <a:pPr algn="ctr"/>
            <a:r>
              <a:rPr lang="en-GB" sz="1600" dirty="0">
                <a:solidFill>
                  <a:schemeClr val="bg1"/>
                </a:solidFill>
              </a:rPr>
              <a:t>Object</a:t>
            </a:r>
          </a:p>
          <a:p>
            <a:pPr algn="ctr"/>
            <a:r>
              <a:rPr lang="en-GB" sz="1600" dirty="0">
                <a:solidFill>
                  <a:schemeClr val="bg1"/>
                </a:solidFill>
              </a:rPr>
              <a:t>Properties</a:t>
            </a:r>
          </a:p>
          <a:p>
            <a:pPr algn="ctr"/>
            <a:r>
              <a:rPr lang="en-GB" sz="1600" dirty="0">
                <a:solidFill>
                  <a:schemeClr val="bg1"/>
                </a:solidFill>
              </a:rPr>
              <a:t>Make</a:t>
            </a:r>
          </a:p>
          <a:p>
            <a:pPr algn="ctr"/>
            <a:r>
              <a:rPr lang="en-GB" sz="1600" dirty="0">
                <a:solidFill>
                  <a:schemeClr val="bg1"/>
                </a:solidFill>
              </a:rPr>
              <a:t>Construct</a:t>
            </a:r>
          </a:p>
          <a:p>
            <a:pPr algn="ctr"/>
            <a:r>
              <a:rPr lang="en-GB" sz="1600" dirty="0">
                <a:solidFill>
                  <a:schemeClr val="bg1"/>
                </a:solidFill>
              </a:rPr>
              <a:t>Build</a:t>
            </a:r>
          </a:p>
          <a:p>
            <a:pPr algn="ctr"/>
            <a:r>
              <a:rPr lang="en-GB" sz="1600" dirty="0">
                <a:solidFill>
                  <a:schemeClr val="bg1"/>
                </a:solidFill>
              </a:rPr>
              <a:t>Strong</a:t>
            </a:r>
          </a:p>
          <a:p>
            <a:pPr algn="ctr"/>
            <a:r>
              <a:rPr lang="en-GB" sz="1600" dirty="0">
                <a:solidFill>
                  <a:schemeClr val="bg1"/>
                </a:solidFill>
              </a:rPr>
              <a:t>Firm</a:t>
            </a:r>
          </a:p>
          <a:p>
            <a:pPr algn="ctr"/>
            <a:r>
              <a:rPr lang="en-GB" sz="1600" dirty="0">
                <a:solidFill>
                  <a:schemeClr val="bg1"/>
                </a:solidFill>
              </a:rPr>
              <a:t>Flexible</a:t>
            </a:r>
          </a:p>
          <a:p>
            <a:pPr algn="ctr"/>
            <a:r>
              <a:rPr lang="en-GB" sz="1600" dirty="0">
                <a:solidFill>
                  <a:schemeClr val="bg1"/>
                </a:solidFill>
              </a:rPr>
              <a:t>Rough </a:t>
            </a:r>
          </a:p>
          <a:p>
            <a:pPr algn="ctr"/>
            <a:r>
              <a:rPr lang="en-GB" sz="1600" dirty="0">
                <a:solidFill>
                  <a:schemeClr val="bg1"/>
                </a:solidFill>
              </a:rPr>
              <a:t>Cold</a:t>
            </a:r>
          </a:p>
          <a:p>
            <a:pPr algn="ctr"/>
            <a:r>
              <a:rPr lang="en-GB" sz="1600" dirty="0">
                <a:solidFill>
                  <a:schemeClr val="bg1"/>
                </a:solidFill>
              </a:rPr>
              <a:t>Warm </a:t>
            </a:r>
          </a:p>
          <a:p>
            <a:pPr algn="ctr"/>
            <a:r>
              <a:rPr lang="en-GB" sz="1600" dirty="0">
                <a:solidFill>
                  <a:schemeClr val="bg1"/>
                </a:solidFill>
              </a:rPr>
              <a:t>       </a:t>
            </a:r>
            <a:r>
              <a:rPr lang="en-GB" sz="1600" dirty="0" err="1">
                <a:solidFill>
                  <a:schemeClr val="bg1"/>
                </a:solidFill>
              </a:rPr>
              <a:t>Shiny</a:t>
            </a:r>
            <a:r>
              <a:rPr lang="en-GB" sz="1600" dirty="0" err="1"/>
              <a:t>Wet</a:t>
            </a:r>
            <a:endParaRPr lang="en-GB" sz="1600" dirty="0"/>
          </a:p>
          <a:p>
            <a:pPr algn="ctr"/>
            <a:r>
              <a:rPr lang="en-GB" sz="1600" dirty="0">
                <a:solidFill>
                  <a:schemeClr val="bg1"/>
                </a:solidFill>
              </a:rPr>
              <a:t>Dry</a:t>
            </a:r>
          </a:p>
          <a:p>
            <a:pPr algn="ctr"/>
            <a:r>
              <a:rPr lang="en-GB" sz="1600" dirty="0">
                <a:solidFill>
                  <a:schemeClr val="bg1"/>
                </a:solidFill>
              </a:rPr>
              <a:t>Absorbent</a:t>
            </a:r>
          </a:p>
          <a:p>
            <a:pPr algn="ctr"/>
            <a:r>
              <a:rPr lang="en-GB" sz="1600" dirty="0">
                <a:solidFill>
                  <a:schemeClr val="bg1"/>
                </a:solidFill>
              </a:rPr>
              <a:t>Waterproof</a:t>
            </a:r>
          </a:p>
          <a:p>
            <a:pPr algn="ctr"/>
            <a:r>
              <a:rPr lang="en-GB" sz="1600" dirty="0">
                <a:solidFill>
                  <a:schemeClr val="bg1"/>
                </a:solidFill>
              </a:rPr>
              <a:t>Soft</a:t>
            </a:r>
          </a:p>
          <a:p>
            <a:pPr algn="ctr"/>
            <a:r>
              <a:rPr lang="en-GB" sz="1600" dirty="0">
                <a:solidFill>
                  <a:schemeClr val="bg1"/>
                </a:solidFill>
              </a:rPr>
              <a:t>Hard</a:t>
            </a:r>
          </a:p>
          <a:p>
            <a:pPr algn="ctr"/>
            <a:endParaRPr lang="en-GB" dirty="0">
              <a:solidFill>
                <a:schemeClr val="bg1"/>
              </a:solidFill>
            </a:endParaRPr>
          </a:p>
          <a:p>
            <a:endParaRPr lang="en-GB" dirty="0">
              <a:solidFill>
                <a:schemeClr val="bg1"/>
              </a:solidFill>
            </a:endParaRPr>
          </a:p>
        </p:txBody>
      </p:sp>
      <p:pic>
        <p:nvPicPr>
          <p:cNvPr id="12" name="Picture 11"/>
          <p:cNvPicPr>
            <a:picLocks noChangeAspect="1"/>
          </p:cNvPicPr>
          <p:nvPr/>
        </p:nvPicPr>
        <p:blipFill>
          <a:blip r:embed="rId2"/>
          <a:stretch>
            <a:fillRect/>
          </a:stretch>
        </p:blipFill>
        <p:spPr>
          <a:xfrm>
            <a:off x="3504393" y="4483889"/>
            <a:ext cx="714909" cy="876167"/>
          </a:xfrm>
          <a:prstGeom prst="rect">
            <a:avLst/>
          </a:prstGeom>
        </p:spPr>
      </p:pic>
      <p:sp>
        <p:nvSpPr>
          <p:cNvPr id="7" name="TextBox 6"/>
          <p:cNvSpPr txBox="1"/>
          <p:nvPr/>
        </p:nvSpPr>
        <p:spPr>
          <a:xfrm>
            <a:off x="496387" y="1409856"/>
            <a:ext cx="3579223" cy="4247317"/>
          </a:xfrm>
          <a:prstGeom prst="rect">
            <a:avLst/>
          </a:prstGeom>
          <a:noFill/>
        </p:spPr>
        <p:txBody>
          <a:bodyPr wrap="square" rtlCol="0">
            <a:spAutoFit/>
          </a:bodyPr>
          <a:lstStyle/>
          <a:p>
            <a:r>
              <a:rPr lang="en-GB" b="1" u="sng" dirty="0">
                <a:solidFill>
                  <a:schemeClr val="bg1"/>
                </a:solidFill>
              </a:rPr>
              <a:t>Overview</a:t>
            </a:r>
          </a:p>
          <a:p>
            <a:r>
              <a:rPr lang="en-GB" dirty="0">
                <a:solidFill>
                  <a:schemeClr val="bg1"/>
                </a:solidFill>
              </a:rPr>
              <a:t>The children will learn to identify different materials and understand the difference between the object and the material that it is made from.</a:t>
            </a:r>
          </a:p>
          <a:p>
            <a:r>
              <a:rPr lang="en-GB" dirty="0">
                <a:solidFill>
                  <a:schemeClr val="bg1"/>
                </a:solidFill>
              </a:rPr>
              <a:t>They will begin to identify simple properties of materials and sort materials into groups according to their properties. </a:t>
            </a:r>
          </a:p>
          <a:p>
            <a:r>
              <a:rPr lang="en-GB" dirty="0">
                <a:solidFill>
                  <a:schemeClr val="bg1"/>
                </a:solidFill>
              </a:rPr>
              <a:t>They will perform a simple fair test to find out about suitability of materials for a specific purpose. </a:t>
            </a:r>
          </a:p>
          <a:p>
            <a:endParaRPr lang="en-GB" dirty="0">
              <a:solidFill>
                <a:schemeClr val="bg1"/>
              </a:solidFill>
            </a:endParaRPr>
          </a:p>
        </p:txBody>
      </p:sp>
      <p:sp>
        <p:nvSpPr>
          <p:cNvPr id="13" name="Rectangle 12"/>
          <p:cNvSpPr/>
          <p:nvPr/>
        </p:nvSpPr>
        <p:spPr>
          <a:xfrm>
            <a:off x="300445" y="5558246"/>
            <a:ext cx="11469189" cy="1143000"/>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496387" y="5657173"/>
            <a:ext cx="11129555" cy="923330"/>
          </a:xfrm>
          <a:prstGeom prst="rect">
            <a:avLst/>
          </a:prstGeom>
          <a:noFill/>
        </p:spPr>
        <p:txBody>
          <a:bodyPr wrap="square" rtlCol="0">
            <a:spAutoFit/>
          </a:bodyPr>
          <a:lstStyle/>
          <a:p>
            <a:r>
              <a:rPr lang="en-GB" b="1" u="sng" dirty="0">
                <a:solidFill>
                  <a:schemeClr val="bg1"/>
                </a:solidFill>
              </a:rPr>
              <a:t>Enquiry skills covered</a:t>
            </a:r>
            <a:r>
              <a:rPr lang="en-GB" dirty="0">
                <a:solidFill>
                  <a:schemeClr val="bg1"/>
                </a:solidFill>
              </a:rPr>
              <a:t>:</a:t>
            </a:r>
          </a:p>
          <a:p>
            <a:r>
              <a:rPr lang="en-GB" dirty="0">
                <a:solidFill>
                  <a:schemeClr val="bg1"/>
                </a:solidFill>
              </a:rPr>
              <a:t> Identify and classifying                          Fair testing                           Observing over time </a:t>
            </a:r>
          </a:p>
          <a:p>
            <a:endParaRPr lang="en-GB" dirty="0">
              <a:solidFill>
                <a:schemeClr val="bg1"/>
              </a:solidFill>
            </a:endParaRPr>
          </a:p>
        </p:txBody>
      </p:sp>
      <p:pic>
        <p:nvPicPr>
          <p:cNvPr id="15" name="Picture 14"/>
          <p:cNvPicPr>
            <a:picLocks noChangeAspect="1"/>
          </p:cNvPicPr>
          <p:nvPr/>
        </p:nvPicPr>
        <p:blipFill>
          <a:blip r:embed="rId3"/>
          <a:stretch>
            <a:fillRect/>
          </a:stretch>
        </p:blipFill>
        <p:spPr>
          <a:xfrm>
            <a:off x="3159819" y="5611541"/>
            <a:ext cx="658425" cy="1036410"/>
          </a:xfrm>
          <a:prstGeom prst="rect">
            <a:avLst/>
          </a:prstGeom>
        </p:spPr>
      </p:pic>
      <p:pic>
        <p:nvPicPr>
          <p:cNvPr id="16" name="Picture 15"/>
          <p:cNvPicPr>
            <a:picLocks noChangeAspect="1"/>
          </p:cNvPicPr>
          <p:nvPr/>
        </p:nvPicPr>
        <p:blipFill>
          <a:blip r:embed="rId4"/>
          <a:stretch>
            <a:fillRect/>
          </a:stretch>
        </p:blipFill>
        <p:spPr>
          <a:xfrm>
            <a:off x="6041694" y="5649894"/>
            <a:ext cx="713294" cy="871804"/>
          </a:xfrm>
          <a:prstGeom prst="rect">
            <a:avLst/>
          </a:prstGeom>
        </p:spPr>
      </p:pic>
      <p:sp>
        <p:nvSpPr>
          <p:cNvPr id="17" name="TextBox 16"/>
          <p:cNvSpPr txBox="1"/>
          <p:nvPr/>
        </p:nvSpPr>
        <p:spPr>
          <a:xfrm>
            <a:off x="4480559" y="1409856"/>
            <a:ext cx="4611187" cy="2123658"/>
          </a:xfrm>
          <a:prstGeom prst="rect">
            <a:avLst/>
          </a:prstGeom>
          <a:noFill/>
        </p:spPr>
        <p:txBody>
          <a:bodyPr wrap="square" rtlCol="0">
            <a:spAutoFit/>
          </a:bodyPr>
          <a:lstStyle/>
          <a:p>
            <a:r>
              <a:rPr lang="en-GB" sz="2000" dirty="0"/>
              <a:t>Wood                           plastic</a:t>
            </a:r>
          </a:p>
          <a:p>
            <a:endParaRPr lang="en-GB" dirty="0"/>
          </a:p>
          <a:p>
            <a:r>
              <a:rPr lang="en-GB" sz="2000" dirty="0"/>
              <a:t>Metal                           paper</a:t>
            </a:r>
          </a:p>
          <a:p>
            <a:endParaRPr lang="en-GB" dirty="0"/>
          </a:p>
          <a:p>
            <a:endParaRPr lang="en-GB" dirty="0"/>
          </a:p>
          <a:p>
            <a:r>
              <a:rPr lang="en-GB" sz="2000" dirty="0"/>
              <a:t>Glass                            fabric</a:t>
            </a:r>
          </a:p>
          <a:p>
            <a:endParaRPr lang="en-GB" dirty="0"/>
          </a:p>
        </p:txBody>
      </p:sp>
      <p:pic>
        <p:nvPicPr>
          <p:cNvPr id="18" name="Picture 17"/>
          <p:cNvPicPr>
            <a:picLocks noChangeAspect="1"/>
          </p:cNvPicPr>
          <p:nvPr/>
        </p:nvPicPr>
        <p:blipFill>
          <a:blip r:embed="rId5"/>
          <a:stretch>
            <a:fillRect/>
          </a:stretch>
        </p:blipFill>
        <p:spPr>
          <a:xfrm>
            <a:off x="5386328" y="1000717"/>
            <a:ext cx="744533" cy="701988"/>
          </a:xfrm>
          <a:prstGeom prst="rect">
            <a:avLst/>
          </a:prstGeom>
        </p:spPr>
      </p:pic>
      <p:pic>
        <p:nvPicPr>
          <p:cNvPr id="19" name="Picture 18"/>
          <p:cNvPicPr>
            <a:picLocks noChangeAspect="1"/>
          </p:cNvPicPr>
          <p:nvPr/>
        </p:nvPicPr>
        <p:blipFill>
          <a:blip r:embed="rId6"/>
          <a:stretch>
            <a:fillRect/>
          </a:stretch>
        </p:blipFill>
        <p:spPr>
          <a:xfrm>
            <a:off x="5346116" y="1752168"/>
            <a:ext cx="1162481" cy="813023"/>
          </a:xfrm>
          <a:prstGeom prst="rect">
            <a:avLst/>
          </a:prstGeom>
        </p:spPr>
      </p:pic>
      <p:pic>
        <p:nvPicPr>
          <p:cNvPr id="20" name="Picture 19"/>
          <p:cNvPicPr>
            <a:picLocks noChangeAspect="1"/>
          </p:cNvPicPr>
          <p:nvPr/>
        </p:nvPicPr>
        <p:blipFill rotWithShape="1">
          <a:blip r:embed="rId7"/>
          <a:srcRect l="8147" t="24705" r="7131" b="15562"/>
          <a:stretch/>
        </p:blipFill>
        <p:spPr>
          <a:xfrm>
            <a:off x="5266241" y="2609339"/>
            <a:ext cx="1175869" cy="829030"/>
          </a:xfrm>
          <a:prstGeom prst="rect">
            <a:avLst/>
          </a:prstGeom>
        </p:spPr>
      </p:pic>
      <p:pic>
        <p:nvPicPr>
          <p:cNvPr id="21" name="Picture 20"/>
          <p:cNvPicPr>
            <a:picLocks noChangeAspect="1"/>
          </p:cNvPicPr>
          <p:nvPr/>
        </p:nvPicPr>
        <p:blipFill>
          <a:blip r:embed="rId8"/>
          <a:stretch>
            <a:fillRect/>
          </a:stretch>
        </p:blipFill>
        <p:spPr>
          <a:xfrm>
            <a:off x="8067056" y="1014309"/>
            <a:ext cx="998566" cy="668213"/>
          </a:xfrm>
          <a:prstGeom prst="rect">
            <a:avLst/>
          </a:prstGeom>
        </p:spPr>
      </p:pic>
      <p:pic>
        <p:nvPicPr>
          <p:cNvPr id="22" name="Picture 21"/>
          <p:cNvPicPr>
            <a:picLocks noChangeAspect="1"/>
          </p:cNvPicPr>
          <p:nvPr/>
        </p:nvPicPr>
        <p:blipFill rotWithShape="1">
          <a:blip r:embed="rId9"/>
          <a:srcRect l="-15322" t="27532" r="11637" b="-35677"/>
          <a:stretch/>
        </p:blipFill>
        <p:spPr>
          <a:xfrm>
            <a:off x="7850775" y="1809918"/>
            <a:ext cx="1214847" cy="1267098"/>
          </a:xfrm>
          <a:prstGeom prst="rect">
            <a:avLst/>
          </a:prstGeom>
        </p:spPr>
      </p:pic>
      <p:pic>
        <p:nvPicPr>
          <p:cNvPr id="23" name="Picture 22"/>
          <p:cNvPicPr>
            <a:picLocks noChangeAspect="1"/>
          </p:cNvPicPr>
          <p:nvPr/>
        </p:nvPicPr>
        <p:blipFill>
          <a:blip r:embed="rId10"/>
          <a:stretch>
            <a:fillRect/>
          </a:stretch>
        </p:blipFill>
        <p:spPr>
          <a:xfrm>
            <a:off x="8047281" y="2699009"/>
            <a:ext cx="791341" cy="791341"/>
          </a:xfrm>
          <a:prstGeom prst="rect">
            <a:avLst/>
          </a:prstGeom>
        </p:spPr>
      </p:pic>
      <p:pic>
        <p:nvPicPr>
          <p:cNvPr id="24" name="Picture 23"/>
          <p:cNvPicPr>
            <a:picLocks noChangeAspect="1"/>
          </p:cNvPicPr>
          <p:nvPr/>
        </p:nvPicPr>
        <p:blipFill>
          <a:blip r:embed="rId11"/>
          <a:stretch>
            <a:fillRect/>
          </a:stretch>
        </p:blipFill>
        <p:spPr>
          <a:xfrm>
            <a:off x="9961671" y="5756094"/>
            <a:ext cx="688908" cy="725487"/>
          </a:xfrm>
          <a:prstGeom prst="rect">
            <a:avLst/>
          </a:prstGeom>
        </p:spPr>
      </p:pic>
    </p:spTree>
    <p:extLst>
      <p:ext uri="{BB962C8B-B14F-4D97-AF65-F5344CB8AC3E}">
        <p14:creationId xmlns:p14="http://schemas.microsoft.com/office/powerpoint/2010/main" val="169547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857" y="35840"/>
            <a:ext cx="9353607" cy="1323439"/>
          </a:xfrm>
          <a:prstGeom prst="rect">
            <a:avLst/>
          </a:prstGeom>
          <a:noFill/>
        </p:spPr>
        <p:txBody>
          <a:bodyPr wrap="square" rtlCol="0">
            <a:spAutoFit/>
          </a:bodyPr>
          <a:lstStyle/>
          <a:p>
            <a:r>
              <a:rPr lang="en-GB" sz="4000" b="1" dirty="0"/>
              <a:t>Year 1 Autumn Term 2/ Spring term 2 Seasonal change</a:t>
            </a:r>
          </a:p>
        </p:txBody>
      </p:sp>
      <p:sp>
        <p:nvSpPr>
          <p:cNvPr id="6" name="Rectangle 5"/>
          <p:cNvSpPr/>
          <p:nvPr/>
        </p:nvSpPr>
        <p:spPr>
          <a:xfrm>
            <a:off x="222061" y="1343501"/>
            <a:ext cx="3604803" cy="402336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TextBox 6"/>
          <p:cNvSpPr txBox="1"/>
          <p:nvPr/>
        </p:nvSpPr>
        <p:spPr>
          <a:xfrm>
            <a:off x="397863" y="1511107"/>
            <a:ext cx="3579223" cy="3416320"/>
          </a:xfrm>
          <a:prstGeom prst="rect">
            <a:avLst/>
          </a:prstGeom>
          <a:noFill/>
        </p:spPr>
        <p:txBody>
          <a:bodyPr wrap="square" rtlCol="0">
            <a:spAutoFit/>
          </a:bodyPr>
          <a:lstStyle/>
          <a:p>
            <a:r>
              <a:rPr lang="en-GB" b="1" u="sng" dirty="0">
                <a:solidFill>
                  <a:schemeClr val="bg1"/>
                </a:solidFill>
              </a:rPr>
              <a:t>Overview</a:t>
            </a:r>
          </a:p>
          <a:p>
            <a:endParaRPr lang="en-GB" b="1" u="sng" dirty="0">
              <a:solidFill>
                <a:schemeClr val="bg1"/>
              </a:solidFill>
            </a:endParaRPr>
          </a:p>
          <a:p>
            <a:pPr lvl="0"/>
            <a:r>
              <a:rPr lang="en-GB" dirty="0">
                <a:solidFill>
                  <a:schemeClr val="bg1"/>
                </a:solidFill>
              </a:rPr>
              <a:t>The children will learn that there are four seasons during the year. They will learn how to identify the seasons by observing weather changes across the four seasons.</a:t>
            </a:r>
          </a:p>
          <a:p>
            <a:r>
              <a:rPr lang="en-GB" dirty="0">
                <a:solidFill>
                  <a:schemeClr val="bg1"/>
                </a:solidFill>
              </a:rPr>
              <a:t>They will begin to describe weather associated with the seasons and say how the day length varies.</a:t>
            </a:r>
          </a:p>
        </p:txBody>
      </p:sp>
      <p:sp>
        <p:nvSpPr>
          <p:cNvPr id="8" name="Rectangle 7"/>
          <p:cNvSpPr/>
          <p:nvPr/>
        </p:nvSpPr>
        <p:spPr>
          <a:xfrm>
            <a:off x="3924286" y="3641943"/>
            <a:ext cx="4383691" cy="176961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3924286" y="3705085"/>
            <a:ext cx="4886061" cy="1477328"/>
          </a:xfrm>
          <a:prstGeom prst="rect">
            <a:avLst/>
          </a:prstGeom>
          <a:noFill/>
        </p:spPr>
        <p:txBody>
          <a:bodyPr wrap="square" rtlCol="0">
            <a:spAutoFit/>
          </a:bodyPr>
          <a:lstStyle/>
          <a:p>
            <a:r>
              <a:rPr lang="en-GB" b="1" u="sng" dirty="0">
                <a:solidFill>
                  <a:schemeClr val="bg1"/>
                </a:solidFill>
              </a:rPr>
              <a:t>Key questions</a:t>
            </a:r>
          </a:p>
          <a:p>
            <a:r>
              <a:rPr lang="en-GB" dirty="0">
                <a:solidFill>
                  <a:schemeClr val="bg1"/>
                </a:solidFill>
              </a:rPr>
              <a:t>Which season has the longest days?</a:t>
            </a:r>
          </a:p>
          <a:p>
            <a:r>
              <a:rPr lang="en-GB" dirty="0">
                <a:solidFill>
                  <a:schemeClr val="bg1"/>
                </a:solidFill>
              </a:rPr>
              <a:t>Does more rain fall in Spring than in Autumn?</a:t>
            </a:r>
          </a:p>
          <a:p>
            <a:r>
              <a:rPr lang="en-GB" dirty="0">
                <a:solidFill>
                  <a:schemeClr val="bg1"/>
                </a:solidFill>
              </a:rPr>
              <a:t>How can we measure the rainfall?</a:t>
            </a:r>
          </a:p>
        </p:txBody>
      </p:sp>
      <p:sp>
        <p:nvSpPr>
          <p:cNvPr id="10" name="Rectangle 9"/>
          <p:cNvSpPr/>
          <p:nvPr/>
        </p:nvSpPr>
        <p:spPr>
          <a:xfrm>
            <a:off x="9320348" y="145736"/>
            <a:ext cx="2534195" cy="5264332"/>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TextBox 10"/>
          <p:cNvSpPr txBox="1"/>
          <p:nvPr/>
        </p:nvSpPr>
        <p:spPr>
          <a:xfrm>
            <a:off x="9548948" y="259067"/>
            <a:ext cx="2076994" cy="4893647"/>
          </a:xfrm>
          <a:prstGeom prst="rect">
            <a:avLst/>
          </a:prstGeom>
          <a:noFill/>
        </p:spPr>
        <p:txBody>
          <a:bodyPr wrap="square" rtlCol="0">
            <a:spAutoFit/>
          </a:bodyPr>
          <a:lstStyle/>
          <a:p>
            <a:r>
              <a:rPr lang="en-GB" b="1" u="sng" dirty="0">
                <a:solidFill>
                  <a:schemeClr val="bg1"/>
                </a:solidFill>
              </a:rPr>
              <a:t>Key Vocabulary</a:t>
            </a:r>
          </a:p>
          <a:p>
            <a:pPr algn="ctr"/>
            <a:r>
              <a:rPr lang="en-GB" sz="1400" dirty="0">
                <a:solidFill>
                  <a:schemeClr val="bg1"/>
                </a:solidFill>
              </a:rPr>
              <a:t>Autumn</a:t>
            </a:r>
          </a:p>
          <a:p>
            <a:pPr algn="ctr"/>
            <a:r>
              <a:rPr lang="en-GB" sz="1400" dirty="0">
                <a:solidFill>
                  <a:schemeClr val="bg1"/>
                </a:solidFill>
              </a:rPr>
              <a:t>Winter</a:t>
            </a:r>
          </a:p>
          <a:p>
            <a:pPr algn="ctr"/>
            <a:r>
              <a:rPr lang="en-GB" sz="1400" dirty="0">
                <a:solidFill>
                  <a:schemeClr val="bg1"/>
                </a:solidFill>
              </a:rPr>
              <a:t>Spring </a:t>
            </a:r>
          </a:p>
          <a:p>
            <a:pPr algn="ctr"/>
            <a:r>
              <a:rPr lang="en-GB" sz="1400" dirty="0">
                <a:solidFill>
                  <a:schemeClr val="bg1"/>
                </a:solidFill>
              </a:rPr>
              <a:t>Summer</a:t>
            </a:r>
          </a:p>
          <a:p>
            <a:pPr algn="ctr"/>
            <a:r>
              <a:rPr lang="en-GB" sz="1400" dirty="0">
                <a:solidFill>
                  <a:schemeClr val="bg1"/>
                </a:solidFill>
              </a:rPr>
              <a:t>Seasons</a:t>
            </a:r>
          </a:p>
          <a:p>
            <a:pPr algn="ctr"/>
            <a:r>
              <a:rPr lang="en-GB" sz="1400" dirty="0">
                <a:solidFill>
                  <a:schemeClr val="bg1"/>
                </a:solidFill>
              </a:rPr>
              <a:t>Weather</a:t>
            </a:r>
          </a:p>
          <a:p>
            <a:pPr algn="ctr"/>
            <a:r>
              <a:rPr lang="en-GB" sz="1400" dirty="0">
                <a:solidFill>
                  <a:schemeClr val="bg1"/>
                </a:solidFill>
              </a:rPr>
              <a:t>Temperature</a:t>
            </a:r>
          </a:p>
          <a:p>
            <a:pPr algn="ctr"/>
            <a:r>
              <a:rPr lang="en-GB" sz="1400" dirty="0">
                <a:solidFill>
                  <a:schemeClr val="bg1"/>
                </a:solidFill>
              </a:rPr>
              <a:t>Daylight</a:t>
            </a:r>
          </a:p>
          <a:p>
            <a:pPr algn="ctr"/>
            <a:r>
              <a:rPr lang="en-GB" sz="1400" dirty="0">
                <a:solidFill>
                  <a:schemeClr val="bg1"/>
                </a:solidFill>
              </a:rPr>
              <a:t>Rain</a:t>
            </a:r>
          </a:p>
          <a:p>
            <a:pPr algn="ctr"/>
            <a:r>
              <a:rPr lang="en-GB" sz="1400" dirty="0">
                <a:solidFill>
                  <a:schemeClr val="bg1"/>
                </a:solidFill>
              </a:rPr>
              <a:t>Wind</a:t>
            </a:r>
          </a:p>
          <a:p>
            <a:pPr algn="ctr"/>
            <a:r>
              <a:rPr lang="en-GB" sz="1400" dirty="0">
                <a:solidFill>
                  <a:schemeClr val="bg1"/>
                </a:solidFill>
              </a:rPr>
              <a:t>Cloud</a:t>
            </a:r>
          </a:p>
          <a:p>
            <a:pPr algn="ctr"/>
            <a:r>
              <a:rPr lang="en-GB" sz="1400" dirty="0">
                <a:solidFill>
                  <a:schemeClr val="bg1"/>
                </a:solidFill>
              </a:rPr>
              <a:t>Sun</a:t>
            </a:r>
          </a:p>
          <a:p>
            <a:pPr algn="ctr"/>
            <a:r>
              <a:rPr lang="en-GB" sz="1400" dirty="0">
                <a:solidFill>
                  <a:schemeClr val="bg1"/>
                </a:solidFill>
              </a:rPr>
              <a:t>warm</a:t>
            </a:r>
          </a:p>
          <a:p>
            <a:pPr algn="ctr"/>
            <a:r>
              <a:rPr lang="en-GB" sz="1400" dirty="0">
                <a:solidFill>
                  <a:schemeClr val="bg1"/>
                </a:solidFill>
              </a:rPr>
              <a:t>Thermometer</a:t>
            </a:r>
          </a:p>
          <a:p>
            <a:pPr algn="ctr"/>
            <a:r>
              <a:rPr lang="en-GB" sz="1400" dirty="0">
                <a:solidFill>
                  <a:schemeClr val="bg1"/>
                </a:solidFill>
              </a:rPr>
              <a:t>Bare trees</a:t>
            </a:r>
          </a:p>
          <a:p>
            <a:pPr algn="ctr"/>
            <a:r>
              <a:rPr lang="en-GB" sz="1400" dirty="0">
                <a:solidFill>
                  <a:schemeClr val="bg1"/>
                </a:solidFill>
              </a:rPr>
              <a:t>Frost</a:t>
            </a:r>
          </a:p>
          <a:p>
            <a:pPr algn="ctr"/>
            <a:r>
              <a:rPr lang="en-GB" sz="1400" dirty="0">
                <a:solidFill>
                  <a:schemeClr val="bg1"/>
                </a:solidFill>
              </a:rPr>
              <a:t>Leaves </a:t>
            </a:r>
          </a:p>
          <a:p>
            <a:pPr algn="ctr"/>
            <a:r>
              <a:rPr lang="en-GB" sz="1400" dirty="0">
                <a:solidFill>
                  <a:schemeClr val="bg1"/>
                </a:solidFill>
              </a:rPr>
              <a:t>Deciduous</a:t>
            </a:r>
          </a:p>
          <a:p>
            <a:pPr algn="ctr"/>
            <a:r>
              <a:rPr lang="en-GB" sz="1400" dirty="0">
                <a:solidFill>
                  <a:schemeClr val="bg1"/>
                </a:solidFill>
              </a:rPr>
              <a:t>Evergreen</a:t>
            </a:r>
          </a:p>
          <a:p>
            <a:pPr algn="ctr"/>
            <a:r>
              <a:rPr lang="en-GB" sz="1400" dirty="0">
                <a:solidFill>
                  <a:schemeClr val="bg1"/>
                </a:solidFill>
              </a:rPr>
              <a:t>Acorn</a:t>
            </a:r>
          </a:p>
          <a:p>
            <a:pPr algn="ctr"/>
            <a:r>
              <a:rPr lang="en-GB" sz="1400" dirty="0">
                <a:solidFill>
                  <a:schemeClr val="bg1"/>
                </a:solidFill>
              </a:rPr>
              <a:t>Conker</a:t>
            </a:r>
          </a:p>
        </p:txBody>
      </p:sp>
      <p:sp>
        <p:nvSpPr>
          <p:cNvPr id="2" name="Rectangle 1"/>
          <p:cNvSpPr/>
          <p:nvPr/>
        </p:nvSpPr>
        <p:spPr>
          <a:xfrm>
            <a:off x="300443" y="5551714"/>
            <a:ext cx="11554100" cy="1175657"/>
          </a:xfrm>
          <a:prstGeom prst="rect">
            <a:avLst/>
          </a:prstGeom>
          <a:solidFill>
            <a:schemeClr val="tx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300443" y="5573758"/>
            <a:ext cx="11142620" cy="369332"/>
          </a:xfrm>
          <a:prstGeom prst="rect">
            <a:avLst/>
          </a:prstGeom>
          <a:noFill/>
        </p:spPr>
        <p:txBody>
          <a:bodyPr wrap="square" rtlCol="0">
            <a:spAutoFit/>
          </a:bodyPr>
          <a:lstStyle/>
          <a:p>
            <a:r>
              <a:rPr lang="en-GB" b="1" u="sng" dirty="0">
                <a:solidFill>
                  <a:schemeClr val="bg1"/>
                </a:solidFill>
              </a:rPr>
              <a:t>Enquiry Skills covered:</a:t>
            </a:r>
          </a:p>
        </p:txBody>
      </p:sp>
      <p:pic>
        <p:nvPicPr>
          <p:cNvPr id="5" name="Picture 4"/>
          <p:cNvPicPr>
            <a:picLocks noChangeAspect="1"/>
          </p:cNvPicPr>
          <p:nvPr/>
        </p:nvPicPr>
        <p:blipFill>
          <a:blip r:embed="rId2"/>
          <a:stretch>
            <a:fillRect/>
          </a:stretch>
        </p:blipFill>
        <p:spPr>
          <a:xfrm>
            <a:off x="9548948" y="5776798"/>
            <a:ext cx="688908" cy="725487"/>
          </a:xfrm>
          <a:prstGeom prst="rect">
            <a:avLst/>
          </a:prstGeom>
        </p:spPr>
      </p:pic>
      <p:sp>
        <p:nvSpPr>
          <p:cNvPr id="12" name="Rectangle 11"/>
          <p:cNvSpPr/>
          <p:nvPr/>
        </p:nvSpPr>
        <p:spPr>
          <a:xfrm>
            <a:off x="2272932" y="6074229"/>
            <a:ext cx="7511148" cy="369332"/>
          </a:xfrm>
          <a:prstGeom prst="rect">
            <a:avLst/>
          </a:prstGeom>
        </p:spPr>
        <p:txBody>
          <a:bodyPr wrap="square">
            <a:spAutoFit/>
          </a:bodyPr>
          <a:lstStyle/>
          <a:p>
            <a:r>
              <a:rPr lang="en-GB" dirty="0">
                <a:solidFill>
                  <a:prstClr val="black"/>
                </a:solidFill>
              </a:rPr>
              <a:t>  Identifying  and classifying                              Observing over time </a:t>
            </a:r>
            <a:endParaRPr lang="en-GB" dirty="0"/>
          </a:p>
        </p:txBody>
      </p:sp>
      <p:pic>
        <p:nvPicPr>
          <p:cNvPr id="13" name="Picture 12"/>
          <p:cNvPicPr>
            <a:picLocks noChangeAspect="1"/>
          </p:cNvPicPr>
          <p:nvPr/>
        </p:nvPicPr>
        <p:blipFill>
          <a:blip r:embed="rId3"/>
          <a:stretch>
            <a:fillRect/>
          </a:stretch>
        </p:blipFill>
        <p:spPr>
          <a:xfrm>
            <a:off x="5531657" y="5592004"/>
            <a:ext cx="658425" cy="1036410"/>
          </a:xfrm>
          <a:prstGeom prst="rect">
            <a:avLst/>
          </a:prstGeom>
        </p:spPr>
      </p:pic>
      <p:pic>
        <p:nvPicPr>
          <p:cNvPr id="14" name="Picture 13"/>
          <p:cNvPicPr>
            <a:picLocks noChangeAspect="1"/>
          </p:cNvPicPr>
          <p:nvPr/>
        </p:nvPicPr>
        <p:blipFill>
          <a:blip r:embed="rId4"/>
          <a:stretch>
            <a:fillRect/>
          </a:stretch>
        </p:blipFill>
        <p:spPr>
          <a:xfrm>
            <a:off x="5457822" y="1264617"/>
            <a:ext cx="3712304" cy="2276880"/>
          </a:xfrm>
          <a:prstGeom prst="rect">
            <a:avLst/>
          </a:prstGeom>
        </p:spPr>
      </p:pic>
      <p:pic>
        <p:nvPicPr>
          <p:cNvPr id="16" name="Picture 15"/>
          <p:cNvPicPr>
            <a:picLocks noChangeAspect="1"/>
          </p:cNvPicPr>
          <p:nvPr/>
        </p:nvPicPr>
        <p:blipFill>
          <a:blip r:embed="rId5"/>
          <a:stretch>
            <a:fillRect/>
          </a:stretch>
        </p:blipFill>
        <p:spPr>
          <a:xfrm>
            <a:off x="3911795" y="1398995"/>
            <a:ext cx="1487499" cy="2008124"/>
          </a:xfrm>
          <a:prstGeom prst="rect">
            <a:avLst/>
          </a:prstGeom>
        </p:spPr>
      </p:pic>
      <p:pic>
        <p:nvPicPr>
          <p:cNvPr id="17" name="Picture 16"/>
          <p:cNvPicPr>
            <a:picLocks noChangeAspect="1"/>
          </p:cNvPicPr>
          <p:nvPr/>
        </p:nvPicPr>
        <p:blipFill rotWithShape="1">
          <a:blip r:embed="rId6"/>
          <a:srcRect l="30144" t="4771" r="29739" b="5666"/>
          <a:stretch/>
        </p:blipFill>
        <p:spPr>
          <a:xfrm>
            <a:off x="8511001" y="3581213"/>
            <a:ext cx="614380" cy="1828855"/>
          </a:xfrm>
          <a:prstGeom prst="rect">
            <a:avLst/>
          </a:prstGeom>
        </p:spPr>
      </p:pic>
    </p:spTree>
    <p:extLst>
      <p:ext uri="{BB962C8B-B14F-4D97-AF65-F5344CB8AC3E}">
        <p14:creationId xmlns:p14="http://schemas.microsoft.com/office/powerpoint/2010/main" val="3002458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5341" y="24080"/>
            <a:ext cx="5665529" cy="1323439"/>
          </a:xfrm>
          <a:prstGeom prst="rect">
            <a:avLst/>
          </a:prstGeom>
          <a:noFill/>
        </p:spPr>
        <p:txBody>
          <a:bodyPr wrap="square" rtlCol="0">
            <a:spAutoFit/>
          </a:bodyPr>
          <a:lstStyle/>
          <a:p>
            <a:r>
              <a:rPr lang="en-GB" sz="4000" b="1" dirty="0"/>
              <a:t>Year 1 Spring Term 1  </a:t>
            </a:r>
          </a:p>
          <a:p>
            <a:r>
              <a:rPr lang="en-GB" sz="4000" b="1" dirty="0"/>
              <a:t>Pushes and Pulls</a:t>
            </a:r>
          </a:p>
        </p:txBody>
      </p:sp>
      <p:sp>
        <p:nvSpPr>
          <p:cNvPr id="6" name="Rectangle 5"/>
          <p:cNvSpPr/>
          <p:nvPr/>
        </p:nvSpPr>
        <p:spPr>
          <a:xfrm>
            <a:off x="222068" y="1399771"/>
            <a:ext cx="3944983" cy="402336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TextBox 6"/>
          <p:cNvSpPr txBox="1"/>
          <p:nvPr/>
        </p:nvSpPr>
        <p:spPr>
          <a:xfrm>
            <a:off x="222068" y="1440715"/>
            <a:ext cx="3579223" cy="3693319"/>
          </a:xfrm>
          <a:prstGeom prst="rect">
            <a:avLst/>
          </a:prstGeom>
          <a:noFill/>
        </p:spPr>
        <p:txBody>
          <a:bodyPr wrap="square" rtlCol="0">
            <a:spAutoFit/>
          </a:bodyPr>
          <a:lstStyle/>
          <a:p>
            <a:r>
              <a:rPr lang="en-GB" b="1" u="sng" dirty="0">
                <a:solidFill>
                  <a:schemeClr val="bg1"/>
                </a:solidFill>
              </a:rPr>
              <a:t>Overview</a:t>
            </a:r>
          </a:p>
          <a:p>
            <a:r>
              <a:rPr lang="en-GB" dirty="0">
                <a:solidFill>
                  <a:schemeClr val="bg1"/>
                </a:solidFill>
              </a:rPr>
              <a:t>The children will learn that there are different kinds of movement and that pushes and pulls make object move. They will begin to use the vocabulary of force and gravity and to understand that gravity causes objects to fall to earth. With support, children will conduct a simple test to explore the force of gravity.</a:t>
            </a:r>
          </a:p>
        </p:txBody>
      </p:sp>
      <p:sp>
        <p:nvSpPr>
          <p:cNvPr id="8" name="Rectangle 7"/>
          <p:cNvSpPr/>
          <p:nvPr/>
        </p:nvSpPr>
        <p:spPr>
          <a:xfrm>
            <a:off x="4323806" y="3489827"/>
            <a:ext cx="4846320" cy="193330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447920" y="3592285"/>
            <a:ext cx="4454434" cy="1754326"/>
          </a:xfrm>
          <a:prstGeom prst="rect">
            <a:avLst/>
          </a:prstGeom>
          <a:noFill/>
        </p:spPr>
        <p:txBody>
          <a:bodyPr wrap="square" rtlCol="0">
            <a:spAutoFit/>
          </a:bodyPr>
          <a:lstStyle/>
          <a:p>
            <a:r>
              <a:rPr lang="en-GB" b="1" u="sng" dirty="0">
                <a:solidFill>
                  <a:schemeClr val="bg1"/>
                </a:solidFill>
              </a:rPr>
              <a:t>Key questions</a:t>
            </a:r>
          </a:p>
          <a:p>
            <a:r>
              <a:rPr lang="en-GB" dirty="0">
                <a:solidFill>
                  <a:schemeClr val="bg1"/>
                </a:solidFill>
              </a:rPr>
              <a:t>If you jump will you reach space?</a:t>
            </a:r>
          </a:p>
          <a:p>
            <a:r>
              <a:rPr lang="en-GB" dirty="0">
                <a:solidFill>
                  <a:schemeClr val="bg1"/>
                </a:solidFill>
              </a:rPr>
              <a:t>Which force do you use when you kick a football?</a:t>
            </a:r>
          </a:p>
          <a:p>
            <a:r>
              <a:rPr lang="en-GB" dirty="0">
                <a:solidFill>
                  <a:schemeClr val="bg1"/>
                </a:solidFill>
              </a:rPr>
              <a:t>How can you make a rocket go higher?</a:t>
            </a:r>
          </a:p>
        </p:txBody>
      </p:sp>
      <p:sp>
        <p:nvSpPr>
          <p:cNvPr id="10" name="Rectangle 9"/>
          <p:cNvSpPr/>
          <p:nvPr/>
        </p:nvSpPr>
        <p:spPr>
          <a:xfrm>
            <a:off x="9326881" y="158799"/>
            <a:ext cx="2534195" cy="5264332"/>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TextBox 10"/>
          <p:cNvSpPr txBox="1"/>
          <p:nvPr/>
        </p:nvSpPr>
        <p:spPr>
          <a:xfrm>
            <a:off x="9548949" y="316467"/>
            <a:ext cx="2076994" cy="5355312"/>
          </a:xfrm>
          <a:prstGeom prst="rect">
            <a:avLst/>
          </a:prstGeom>
          <a:noFill/>
        </p:spPr>
        <p:txBody>
          <a:bodyPr wrap="square" rtlCol="0">
            <a:spAutoFit/>
          </a:bodyPr>
          <a:lstStyle/>
          <a:p>
            <a:r>
              <a:rPr lang="en-GB" b="1" u="sng" dirty="0">
                <a:solidFill>
                  <a:schemeClr val="bg1"/>
                </a:solidFill>
              </a:rPr>
              <a:t>Key Vocabulary</a:t>
            </a:r>
          </a:p>
          <a:p>
            <a:r>
              <a:rPr lang="en-GB" dirty="0"/>
              <a:t>Move</a:t>
            </a:r>
            <a:endParaRPr lang="en-GB" dirty="0">
              <a:solidFill>
                <a:schemeClr val="bg1"/>
              </a:solidFill>
            </a:endParaRPr>
          </a:p>
          <a:p>
            <a:pPr algn="ctr"/>
            <a:r>
              <a:rPr lang="en-GB" dirty="0">
                <a:solidFill>
                  <a:schemeClr val="bg1"/>
                </a:solidFill>
              </a:rPr>
              <a:t>Move</a:t>
            </a:r>
          </a:p>
          <a:p>
            <a:pPr algn="ctr"/>
            <a:r>
              <a:rPr lang="en-GB" dirty="0">
                <a:solidFill>
                  <a:schemeClr val="bg1"/>
                </a:solidFill>
              </a:rPr>
              <a:t>Still</a:t>
            </a:r>
          </a:p>
          <a:p>
            <a:pPr algn="ctr"/>
            <a:r>
              <a:rPr lang="en-GB" dirty="0">
                <a:solidFill>
                  <a:schemeClr val="bg1"/>
                </a:solidFill>
              </a:rPr>
              <a:t>Push </a:t>
            </a:r>
          </a:p>
          <a:p>
            <a:pPr algn="ctr"/>
            <a:r>
              <a:rPr lang="en-GB" dirty="0">
                <a:solidFill>
                  <a:schemeClr val="bg1"/>
                </a:solidFill>
              </a:rPr>
              <a:t>Pull </a:t>
            </a:r>
          </a:p>
          <a:p>
            <a:pPr algn="ctr"/>
            <a:r>
              <a:rPr lang="en-GB" dirty="0">
                <a:solidFill>
                  <a:schemeClr val="bg1"/>
                </a:solidFill>
              </a:rPr>
              <a:t>Force</a:t>
            </a:r>
          </a:p>
          <a:p>
            <a:pPr algn="ctr"/>
            <a:r>
              <a:rPr lang="en-GB" dirty="0">
                <a:solidFill>
                  <a:schemeClr val="bg1"/>
                </a:solidFill>
              </a:rPr>
              <a:t>Go</a:t>
            </a:r>
          </a:p>
          <a:p>
            <a:pPr algn="ctr"/>
            <a:r>
              <a:rPr lang="en-GB" dirty="0">
                <a:solidFill>
                  <a:schemeClr val="bg1"/>
                </a:solidFill>
              </a:rPr>
              <a:t>Stop</a:t>
            </a:r>
          </a:p>
          <a:p>
            <a:pPr algn="ctr"/>
            <a:r>
              <a:rPr lang="en-GB" dirty="0">
                <a:solidFill>
                  <a:schemeClr val="bg1"/>
                </a:solidFill>
              </a:rPr>
              <a:t>Gravity</a:t>
            </a:r>
          </a:p>
          <a:p>
            <a:pPr algn="ctr"/>
            <a:r>
              <a:rPr lang="en-GB" dirty="0">
                <a:solidFill>
                  <a:schemeClr val="bg1"/>
                </a:solidFill>
              </a:rPr>
              <a:t>Earth</a:t>
            </a:r>
          </a:p>
          <a:p>
            <a:pPr algn="ctr"/>
            <a:r>
              <a:rPr lang="en-GB" dirty="0">
                <a:solidFill>
                  <a:schemeClr val="bg1"/>
                </a:solidFill>
              </a:rPr>
              <a:t>Down</a:t>
            </a:r>
          </a:p>
          <a:p>
            <a:pPr algn="ctr"/>
            <a:r>
              <a:rPr lang="en-GB" dirty="0">
                <a:solidFill>
                  <a:schemeClr val="bg1"/>
                </a:solidFill>
              </a:rPr>
              <a:t>Fast </a:t>
            </a:r>
          </a:p>
          <a:p>
            <a:pPr algn="ctr"/>
            <a:r>
              <a:rPr lang="en-GB" dirty="0">
                <a:solidFill>
                  <a:schemeClr val="bg1"/>
                </a:solidFill>
              </a:rPr>
              <a:t>Slow </a:t>
            </a:r>
          </a:p>
          <a:p>
            <a:pPr algn="ctr"/>
            <a:r>
              <a:rPr lang="en-GB" dirty="0">
                <a:solidFill>
                  <a:schemeClr val="bg1"/>
                </a:solidFill>
              </a:rPr>
              <a:t>Blow</a:t>
            </a:r>
          </a:p>
          <a:p>
            <a:pPr algn="ctr"/>
            <a:r>
              <a:rPr lang="en-GB" dirty="0">
                <a:solidFill>
                  <a:schemeClr val="bg1"/>
                </a:solidFill>
              </a:rPr>
              <a:t>Air</a:t>
            </a:r>
          </a:p>
          <a:p>
            <a:pPr algn="ctr"/>
            <a:endParaRPr lang="en-GB" dirty="0">
              <a:solidFill>
                <a:schemeClr val="bg1"/>
              </a:solidFill>
            </a:endParaRPr>
          </a:p>
          <a:p>
            <a:pPr algn="ctr"/>
            <a:endParaRPr lang="en-GB" dirty="0">
              <a:solidFill>
                <a:schemeClr val="bg1"/>
              </a:solidFill>
            </a:endParaRPr>
          </a:p>
          <a:p>
            <a:pPr algn="ctr"/>
            <a:endParaRPr lang="en-GB" dirty="0">
              <a:solidFill>
                <a:schemeClr val="bg1"/>
              </a:solidFill>
            </a:endParaRPr>
          </a:p>
        </p:txBody>
      </p:sp>
      <p:pic>
        <p:nvPicPr>
          <p:cNvPr id="2" name="Picture 1"/>
          <p:cNvPicPr>
            <a:picLocks noChangeAspect="1"/>
          </p:cNvPicPr>
          <p:nvPr/>
        </p:nvPicPr>
        <p:blipFill>
          <a:blip r:embed="rId2"/>
          <a:stretch>
            <a:fillRect/>
          </a:stretch>
        </p:blipFill>
        <p:spPr>
          <a:xfrm>
            <a:off x="265610" y="5566823"/>
            <a:ext cx="11595466" cy="1194920"/>
          </a:xfrm>
          <a:prstGeom prst="rect">
            <a:avLst/>
          </a:prstGeom>
        </p:spPr>
      </p:pic>
      <p:pic>
        <p:nvPicPr>
          <p:cNvPr id="3" name="Picture 2"/>
          <p:cNvPicPr>
            <a:picLocks noChangeAspect="1"/>
          </p:cNvPicPr>
          <p:nvPr/>
        </p:nvPicPr>
        <p:blipFill>
          <a:blip r:embed="rId3"/>
          <a:stretch>
            <a:fillRect/>
          </a:stretch>
        </p:blipFill>
        <p:spPr>
          <a:xfrm>
            <a:off x="680043" y="5751034"/>
            <a:ext cx="11181033" cy="951058"/>
          </a:xfrm>
          <a:prstGeom prst="rect">
            <a:avLst/>
          </a:prstGeom>
        </p:spPr>
      </p:pic>
      <p:pic>
        <p:nvPicPr>
          <p:cNvPr id="5" name="Picture 4"/>
          <p:cNvPicPr>
            <a:picLocks noChangeAspect="1"/>
          </p:cNvPicPr>
          <p:nvPr/>
        </p:nvPicPr>
        <p:blipFill>
          <a:blip r:embed="rId4"/>
          <a:stretch>
            <a:fillRect/>
          </a:stretch>
        </p:blipFill>
        <p:spPr>
          <a:xfrm>
            <a:off x="3628598" y="5651829"/>
            <a:ext cx="658425" cy="1036410"/>
          </a:xfrm>
          <a:prstGeom prst="rect">
            <a:avLst/>
          </a:prstGeom>
        </p:spPr>
      </p:pic>
      <p:pic>
        <p:nvPicPr>
          <p:cNvPr id="12" name="Picture 11"/>
          <p:cNvPicPr>
            <a:picLocks noChangeAspect="1"/>
          </p:cNvPicPr>
          <p:nvPr/>
        </p:nvPicPr>
        <p:blipFill>
          <a:blip r:embed="rId5"/>
          <a:stretch>
            <a:fillRect/>
          </a:stretch>
        </p:blipFill>
        <p:spPr>
          <a:xfrm>
            <a:off x="10242992" y="5801539"/>
            <a:ext cx="688908" cy="725487"/>
          </a:xfrm>
          <a:prstGeom prst="rect">
            <a:avLst/>
          </a:prstGeom>
        </p:spPr>
      </p:pic>
      <p:pic>
        <p:nvPicPr>
          <p:cNvPr id="13" name="Picture 12"/>
          <p:cNvPicPr>
            <a:picLocks noChangeAspect="1"/>
          </p:cNvPicPr>
          <p:nvPr/>
        </p:nvPicPr>
        <p:blipFill>
          <a:blip r:embed="rId6"/>
          <a:stretch>
            <a:fillRect/>
          </a:stretch>
        </p:blipFill>
        <p:spPr>
          <a:xfrm>
            <a:off x="6318490" y="5688754"/>
            <a:ext cx="713294" cy="871804"/>
          </a:xfrm>
          <a:prstGeom prst="rect">
            <a:avLst/>
          </a:prstGeom>
        </p:spPr>
      </p:pic>
      <p:pic>
        <p:nvPicPr>
          <p:cNvPr id="14" name="Picture 13"/>
          <p:cNvPicPr>
            <a:picLocks noChangeAspect="1"/>
          </p:cNvPicPr>
          <p:nvPr/>
        </p:nvPicPr>
        <p:blipFill>
          <a:blip r:embed="rId7"/>
          <a:stretch>
            <a:fillRect/>
          </a:stretch>
        </p:blipFill>
        <p:spPr>
          <a:xfrm>
            <a:off x="5707576" y="182600"/>
            <a:ext cx="1236616" cy="1173380"/>
          </a:xfrm>
          <a:prstGeom prst="rect">
            <a:avLst/>
          </a:prstGeom>
        </p:spPr>
      </p:pic>
      <p:pic>
        <p:nvPicPr>
          <p:cNvPr id="15" name="Picture 14"/>
          <p:cNvPicPr>
            <a:picLocks noChangeAspect="1"/>
          </p:cNvPicPr>
          <p:nvPr/>
        </p:nvPicPr>
        <p:blipFill>
          <a:blip r:embed="rId8"/>
          <a:stretch>
            <a:fillRect/>
          </a:stretch>
        </p:blipFill>
        <p:spPr>
          <a:xfrm>
            <a:off x="7147159" y="164231"/>
            <a:ext cx="1755195" cy="1209288"/>
          </a:xfrm>
          <a:prstGeom prst="rect">
            <a:avLst/>
          </a:prstGeom>
        </p:spPr>
      </p:pic>
      <p:pic>
        <p:nvPicPr>
          <p:cNvPr id="16" name="Picture 15"/>
          <p:cNvPicPr>
            <a:picLocks noChangeAspect="1"/>
          </p:cNvPicPr>
          <p:nvPr/>
        </p:nvPicPr>
        <p:blipFill>
          <a:blip r:embed="rId9"/>
          <a:stretch>
            <a:fillRect/>
          </a:stretch>
        </p:blipFill>
        <p:spPr>
          <a:xfrm>
            <a:off x="7361671" y="1842874"/>
            <a:ext cx="1857749" cy="1208870"/>
          </a:xfrm>
          <a:prstGeom prst="rect">
            <a:avLst/>
          </a:prstGeom>
        </p:spPr>
      </p:pic>
      <p:sp>
        <p:nvSpPr>
          <p:cNvPr id="17" name="TextBox 16"/>
          <p:cNvSpPr txBox="1"/>
          <p:nvPr/>
        </p:nvSpPr>
        <p:spPr>
          <a:xfrm>
            <a:off x="4735270" y="1315168"/>
            <a:ext cx="4225851" cy="400110"/>
          </a:xfrm>
          <a:prstGeom prst="rect">
            <a:avLst/>
          </a:prstGeom>
          <a:noFill/>
        </p:spPr>
        <p:txBody>
          <a:bodyPr wrap="square" rtlCol="0">
            <a:spAutoFit/>
          </a:bodyPr>
          <a:lstStyle/>
          <a:p>
            <a:r>
              <a:rPr lang="en-GB" dirty="0"/>
              <a:t>                  </a:t>
            </a:r>
            <a:r>
              <a:rPr lang="en-GB" sz="2000" b="1" dirty="0"/>
              <a:t>push                 pull</a:t>
            </a:r>
          </a:p>
        </p:txBody>
      </p:sp>
      <p:sp>
        <p:nvSpPr>
          <p:cNvPr id="18" name="TextBox 17"/>
          <p:cNvSpPr txBox="1"/>
          <p:nvPr/>
        </p:nvSpPr>
        <p:spPr>
          <a:xfrm>
            <a:off x="4447920" y="3028752"/>
            <a:ext cx="4569283" cy="400110"/>
          </a:xfrm>
          <a:prstGeom prst="rect">
            <a:avLst/>
          </a:prstGeom>
          <a:noFill/>
        </p:spPr>
        <p:txBody>
          <a:bodyPr wrap="square" rtlCol="0">
            <a:spAutoFit/>
          </a:bodyPr>
          <a:lstStyle/>
          <a:p>
            <a:r>
              <a:rPr lang="en-GB" sz="2000" b="1" dirty="0"/>
              <a:t>Gravity            move             force</a:t>
            </a:r>
          </a:p>
        </p:txBody>
      </p:sp>
      <p:pic>
        <p:nvPicPr>
          <p:cNvPr id="19" name="Picture 18"/>
          <p:cNvPicPr>
            <a:picLocks noChangeAspect="1"/>
          </p:cNvPicPr>
          <p:nvPr/>
        </p:nvPicPr>
        <p:blipFill>
          <a:blip r:embed="rId10"/>
          <a:stretch>
            <a:fillRect/>
          </a:stretch>
        </p:blipFill>
        <p:spPr>
          <a:xfrm>
            <a:off x="4369510" y="1031672"/>
            <a:ext cx="1207439" cy="2022990"/>
          </a:xfrm>
          <a:prstGeom prst="rect">
            <a:avLst/>
          </a:prstGeom>
        </p:spPr>
      </p:pic>
      <p:pic>
        <p:nvPicPr>
          <p:cNvPr id="20" name="Picture 19"/>
          <p:cNvPicPr>
            <a:picLocks noChangeAspect="1"/>
          </p:cNvPicPr>
          <p:nvPr/>
        </p:nvPicPr>
        <p:blipFill>
          <a:blip r:embed="rId11"/>
          <a:stretch>
            <a:fillRect/>
          </a:stretch>
        </p:blipFill>
        <p:spPr>
          <a:xfrm>
            <a:off x="5733704" y="1912991"/>
            <a:ext cx="1512842" cy="1124222"/>
          </a:xfrm>
          <a:prstGeom prst="rect">
            <a:avLst/>
          </a:prstGeom>
        </p:spPr>
      </p:pic>
    </p:spTree>
    <p:extLst>
      <p:ext uri="{BB962C8B-B14F-4D97-AF65-F5344CB8AC3E}">
        <p14:creationId xmlns:p14="http://schemas.microsoft.com/office/powerpoint/2010/main" val="4202431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5341" y="24080"/>
            <a:ext cx="7289676" cy="1323439"/>
          </a:xfrm>
          <a:prstGeom prst="rect">
            <a:avLst/>
          </a:prstGeom>
          <a:noFill/>
        </p:spPr>
        <p:txBody>
          <a:bodyPr wrap="square" rtlCol="0">
            <a:spAutoFit/>
          </a:bodyPr>
          <a:lstStyle/>
          <a:p>
            <a:r>
              <a:rPr lang="en-GB" sz="4000" b="1" dirty="0"/>
              <a:t>Year 1 Spring Term 2  Animals including humans</a:t>
            </a:r>
          </a:p>
        </p:txBody>
      </p:sp>
      <p:sp>
        <p:nvSpPr>
          <p:cNvPr id="6" name="Rectangle 5"/>
          <p:cNvSpPr/>
          <p:nvPr/>
        </p:nvSpPr>
        <p:spPr>
          <a:xfrm>
            <a:off x="222068" y="1347519"/>
            <a:ext cx="3944983" cy="402336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TextBox 6"/>
          <p:cNvSpPr txBox="1"/>
          <p:nvPr/>
        </p:nvSpPr>
        <p:spPr>
          <a:xfrm>
            <a:off x="222068" y="1347519"/>
            <a:ext cx="3579223" cy="3970318"/>
          </a:xfrm>
          <a:prstGeom prst="rect">
            <a:avLst/>
          </a:prstGeom>
          <a:noFill/>
        </p:spPr>
        <p:txBody>
          <a:bodyPr wrap="square" rtlCol="0">
            <a:spAutoFit/>
          </a:bodyPr>
          <a:lstStyle/>
          <a:p>
            <a:r>
              <a:rPr lang="en-GB" b="1" u="sng" dirty="0">
                <a:solidFill>
                  <a:schemeClr val="bg1"/>
                </a:solidFill>
              </a:rPr>
              <a:t>Overview</a:t>
            </a:r>
          </a:p>
          <a:p>
            <a:r>
              <a:rPr lang="en-GB" dirty="0">
                <a:solidFill>
                  <a:schemeClr val="bg1"/>
                </a:solidFill>
              </a:rPr>
              <a:t>The children will learn to identify and name parts of the body. They will name the senses and know which body part is associated with which sense. They will classify animals and be able to recognise them as mammals, birds, reptiles, amphibians and fish. Children will be able to identify common animals and group them as carnivore, herbivore or omnivore.</a:t>
            </a:r>
          </a:p>
        </p:txBody>
      </p:sp>
      <p:sp>
        <p:nvSpPr>
          <p:cNvPr id="8" name="Rectangle 7"/>
          <p:cNvSpPr/>
          <p:nvPr/>
        </p:nvSpPr>
        <p:spPr>
          <a:xfrm>
            <a:off x="4323804" y="3579221"/>
            <a:ext cx="5094515" cy="1791657"/>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415245" y="3579222"/>
            <a:ext cx="5003074" cy="1754326"/>
          </a:xfrm>
          <a:prstGeom prst="rect">
            <a:avLst/>
          </a:prstGeom>
          <a:noFill/>
        </p:spPr>
        <p:txBody>
          <a:bodyPr wrap="square" rtlCol="0">
            <a:spAutoFit/>
          </a:bodyPr>
          <a:lstStyle/>
          <a:p>
            <a:r>
              <a:rPr lang="en-GB" b="1" u="sng" dirty="0">
                <a:solidFill>
                  <a:schemeClr val="bg1"/>
                </a:solidFill>
              </a:rPr>
              <a:t>Key questions</a:t>
            </a:r>
          </a:p>
          <a:p>
            <a:r>
              <a:rPr lang="en-GB" dirty="0">
                <a:solidFill>
                  <a:schemeClr val="bg1"/>
                </a:solidFill>
              </a:rPr>
              <a:t>How could we sort these animals?</a:t>
            </a:r>
          </a:p>
          <a:p>
            <a:r>
              <a:rPr lang="en-GB" dirty="0">
                <a:solidFill>
                  <a:schemeClr val="bg1"/>
                </a:solidFill>
              </a:rPr>
              <a:t>Do bigger hands have a bigger grasp?</a:t>
            </a:r>
          </a:p>
          <a:p>
            <a:r>
              <a:rPr lang="en-GB" dirty="0">
                <a:solidFill>
                  <a:schemeClr val="bg1"/>
                </a:solidFill>
              </a:rPr>
              <a:t>Which sense is used most?</a:t>
            </a:r>
          </a:p>
          <a:p>
            <a:endParaRPr lang="en-GB" dirty="0">
              <a:solidFill>
                <a:schemeClr val="bg1"/>
              </a:solidFill>
            </a:endParaRPr>
          </a:p>
          <a:p>
            <a:endParaRPr lang="en-GB" dirty="0">
              <a:solidFill>
                <a:schemeClr val="bg1"/>
              </a:solidFill>
            </a:endParaRPr>
          </a:p>
        </p:txBody>
      </p:sp>
      <p:sp>
        <p:nvSpPr>
          <p:cNvPr id="10" name="Rectangle 9"/>
          <p:cNvSpPr/>
          <p:nvPr/>
        </p:nvSpPr>
        <p:spPr>
          <a:xfrm>
            <a:off x="9627324" y="106547"/>
            <a:ext cx="2233750" cy="5264332"/>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a:t> </a:t>
            </a:r>
          </a:p>
        </p:txBody>
      </p:sp>
      <p:sp>
        <p:nvSpPr>
          <p:cNvPr id="11" name="TextBox 10"/>
          <p:cNvSpPr txBox="1"/>
          <p:nvPr/>
        </p:nvSpPr>
        <p:spPr>
          <a:xfrm>
            <a:off x="9627324" y="106547"/>
            <a:ext cx="2233749" cy="5632311"/>
          </a:xfrm>
          <a:prstGeom prst="rect">
            <a:avLst/>
          </a:prstGeom>
          <a:noFill/>
        </p:spPr>
        <p:txBody>
          <a:bodyPr wrap="square" rtlCol="0">
            <a:spAutoFit/>
          </a:bodyPr>
          <a:lstStyle/>
          <a:p>
            <a:r>
              <a:rPr lang="en-GB" b="1" u="sng" dirty="0">
                <a:solidFill>
                  <a:schemeClr val="bg1"/>
                </a:solidFill>
              </a:rPr>
              <a:t>Key Vocabulary</a:t>
            </a:r>
          </a:p>
          <a:p>
            <a:pPr algn="ctr"/>
            <a:r>
              <a:rPr lang="en-GB" dirty="0">
                <a:solidFill>
                  <a:schemeClr val="bg1"/>
                </a:solidFill>
              </a:rPr>
              <a:t>Human</a:t>
            </a:r>
          </a:p>
          <a:p>
            <a:pPr algn="ctr"/>
            <a:r>
              <a:rPr lang="en-GB" dirty="0">
                <a:solidFill>
                  <a:schemeClr val="bg1"/>
                </a:solidFill>
              </a:rPr>
              <a:t>Senses</a:t>
            </a:r>
          </a:p>
          <a:p>
            <a:pPr algn="ctr"/>
            <a:r>
              <a:rPr lang="en-GB" dirty="0">
                <a:solidFill>
                  <a:schemeClr val="bg1"/>
                </a:solidFill>
              </a:rPr>
              <a:t>Smell</a:t>
            </a:r>
          </a:p>
          <a:p>
            <a:pPr algn="ctr"/>
            <a:r>
              <a:rPr lang="en-GB" dirty="0">
                <a:solidFill>
                  <a:schemeClr val="bg1"/>
                </a:solidFill>
              </a:rPr>
              <a:t>See</a:t>
            </a:r>
          </a:p>
          <a:p>
            <a:pPr algn="ctr"/>
            <a:r>
              <a:rPr lang="en-GB" dirty="0">
                <a:solidFill>
                  <a:schemeClr val="bg1"/>
                </a:solidFill>
              </a:rPr>
              <a:t>Touch</a:t>
            </a:r>
          </a:p>
          <a:p>
            <a:pPr algn="ctr"/>
            <a:r>
              <a:rPr lang="en-GB" dirty="0">
                <a:solidFill>
                  <a:schemeClr val="bg1"/>
                </a:solidFill>
              </a:rPr>
              <a:t>Hear </a:t>
            </a:r>
          </a:p>
          <a:p>
            <a:pPr algn="ctr"/>
            <a:r>
              <a:rPr lang="en-GB" dirty="0">
                <a:solidFill>
                  <a:schemeClr val="bg1"/>
                </a:solidFill>
              </a:rPr>
              <a:t>Taste </a:t>
            </a:r>
          </a:p>
          <a:p>
            <a:pPr algn="ctr"/>
            <a:r>
              <a:rPr lang="en-GB" dirty="0">
                <a:solidFill>
                  <a:schemeClr val="bg1"/>
                </a:solidFill>
              </a:rPr>
              <a:t>Animal</a:t>
            </a:r>
          </a:p>
          <a:p>
            <a:pPr algn="ctr"/>
            <a:r>
              <a:rPr lang="en-GB" dirty="0">
                <a:solidFill>
                  <a:schemeClr val="bg1"/>
                </a:solidFill>
              </a:rPr>
              <a:t>Bird</a:t>
            </a:r>
          </a:p>
          <a:p>
            <a:pPr algn="ctr"/>
            <a:r>
              <a:rPr lang="en-GB" dirty="0">
                <a:solidFill>
                  <a:schemeClr val="bg1"/>
                </a:solidFill>
              </a:rPr>
              <a:t>Reptile</a:t>
            </a:r>
          </a:p>
          <a:p>
            <a:pPr algn="ctr"/>
            <a:r>
              <a:rPr lang="en-GB" dirty="0">
                <a:solidFill>
                  <a:schemeClr val="bg1"/>
                </a:solidFill>
              </a:rPr>
              <a:t>Amphibian</a:t>
            </a:r>
          </a:p>
          <a:p>
            <a:pPr algn="ctr"/>
            <a:r>
              <a:rPr lang="en-GB" dirty="0">
                <a:solidFill>
                  <a:schemeClr val="bg1"/>
                </a:solidFill>
              </a:rPr>
              <a:t>Fish</a:t>
            </a:r>
          </a:p>
          <a:p>
            <a:pPr algn="ctr"/>
            <a:r>
              <a:rPr lang="en-GB" dirty="0">
                <a:solidFill>
                  <a:schemeClr val="bg1"/>
                </a:solidFill>
              </a:rPr>
              <a:t>Carnivore</a:t>
            </a:r>
          </a:p>
          <a:p>
            <a:pPr algn="ctr"/>
            <a:r>
              <a:rPr lang="en-GB" dirty="0">
                <a:solidFill>
                  <a:schemeClr val="bg1"/>
                </a:solidFill>
              </a:rPr>
              <a:t>Herbivore</a:t>
            </a:r>
          </a:p>
          <a:p>
            <a:pPr algn="ctr"/>
            <a:r>
              <a:rPr lang="en-GB" dirty="0">
                <a:solidFill>
                  <a:schemeClr val="bg1"/>
                </a:solidFill>
              </a:rPr>
              <a:t>Omnivore</a:t>
            </a:r>
          </a:p>
          <a:p>
            <a:pPr algn="ctr"/>
            <a:r>
              <a:rPr lang="en-GB" dirty="0">
                <a:solidFill>
                  <a:schemeClr val="bg1"/>
                </a:solidFill>
              </a:rPr>
              <a:t>Adapt </a:t>
            </a:r>
          </a:p>
          <a:p>
            <a:pPr algn="ctr"/>
            <a:r>
              <a:rPr lang="en-GB" dirty="0">
                <a:solidFill>
                  <a:schemeClr val="bg1"/>
                </a:solidFill>
              </a:rPr>
              <a:t>Predator</a:t>
            </a:r>
          </a:p>
          <a:p>
            <a:pPr algn="ctr"/>
            <a:r>
              <a:rPr lang="en-GB" dirty="0">
                <a:solidFill>
                  <a:schemeClr val="bg1"/>
                </a:solidFill>
              </a:rPr>
              <a:t>Prey </a:t>
            </a:r>
          </a:p>
          <a:p>
            <a:pPr algn="ctr"/>
            <a:endParaRPr lang="en-GB" dirty="0">
              <a:solidFill>
                <a:schemeClr val="bg1"/>
              </a:solidFill>
            </a:endParaRPr>
          </a:p>
        </p:txBody>
      </p:sp>
      <p:sp>
        <p:nvSpPr>
          <p:cNvPr id="2" name="Rectangle 1"/>
          <p:cNvSpPr/>
          <p:nvPr/>
        </p:nvSpPr>
        <p:spPr>
          <a:xfrm>
            <a:off x="222068" y="5473337"/>
            <a:ext cx="11639006" cy="1201783"/>
          </a:xfrm>
          <a:prstGeom prst="rect">
            <a:avLst/>
          </a:prstGeom>
          <a:solidFill>
            <a:schemeClr val="tx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222068" y="5473337"/>
            <a:ext cx="11508378" cy="923330"/>
          </a:xfrm>
          <a:prstGeom prst="rect">
            <a:avLst/>
          </a:prstGeom>
          <a:noFill/>
        </p:spPr>
        <p:txBody>
          <a:bodyPr wrap="square" rtlCol="0">
            <a:spAutoFit/>
          </a:bodyPr>
          <a:lstStyle/>
          <a:p>
            <a:r>
              <a:rPr lang="en-GB" b="1" u="sng" dirty="0">
                <a:solidFill>
                  <a:schemeClr val="bg1"/>
                </a:solidFill>
              </a:rPr>
              <a:t>Enquiry skills covered</a:t>
            </a:r>
            <a:r>
              <a:rPr lang="en-GB" dirty="0">
                <a:solidFill>
                  <a:schemeClr val="bg1"/>
                </a:solidFill>
              </a:rPr>
              <a:t>:</a:t>
            </a:r>
          </a:p>
          <a:p>
            <a:endParaRPr lang="en-GB" dirty="0">
              <a:solidFill>
                <a:schemeClr val="bg1"/>
              </a:solidFill>
            </a:endParaRPr>
          </a:p>
          <a:p>
            <a:r>
              <a:rPr lang="en-GB" dirty="0">
                <a:solidFill>
                  <a:schemeClr val="bg1"/>
                </a:solidFill>
              </a:rPr>
              <a:t>Identify and classify                   research using secondary sources                    pattern seeking </a:t>
            </a:r>
          </a:p>
        </p:txBody>
      </p:sp>
      <p:pic>
        <p:nvPicPr>
          <p:cNvPr id="13" name="Picture 12"/>
          <p:cNvPicPr>
            <a:picLocks noChangeAspect="1"/>
          </p:cNvPicPr>
          <p:nvPr/>
        </p:nvPicPr>
        <p:blipFill rotWithShape="1">
          <a:blip r:embed="rId2"/>
          <a:srcRect t="10090" b="39045"/>
          <a:stretch/>
        </p:blipFill>
        <p:spPr>
          <a:xfrm>
            <a:off x="6709648" y="89342"/>
            <a:ext cx="2813173" cy="832268"/>
          </a:xfrm>
          <a:prstGeom prst="rect">
            <a:avLst/>
          </a:prstGeom>
        </p:spPr>
      </p:pic>
      <p:pic>
        <p:nvPicPr>
          <p:cNvPr id="15" name="Picture 14"/>
          <p:cNvPicPr>
            <a:picLocks noChangeAspect="1"/>
          </p:cNvPicPr>
          <p:nvPr/>
        </p:nvPicPr>
        <p:blipFill>
          <a:blip r:embed="rId3"/>
          <a:stretch>
            <a:fillRect/>
          </a:stretch>
        </p:blipFill>
        <p:spPr>
          <a:xfrm>
            <a:off x="4193778" y="1294756"/>
            <a:ext cx="3131199" cy="2195582"/>
          </a:xfrm>
          <a:prstGeom prst="rect">
            <a:avLst/>
          </a:prstGeom>
        </p:spPr>
      </p:pic>
      <p:pic>
        <p:nvPicPr>
          <p:cNvPr id="16" name="Picture 15"/>
          <p:cNvPicPr>
            <a:picLocks noChangeAspect="1"/>
          </p:cNvPicPr>
          <p:nvPr/>
        </p:nvPicPr>
        <p:blipFill rotWithShape="1">
          <a:blip r:embed="rId4"/>
          <a:srcRect l="5447" t="2795" r="7805" b="2351"/>
          <a:stretch/>
        </p:blipFill>
        <p:spPr>
          <a:xfrm>
            <a:off x="7360475" y="996781"/>
            <a:ext cx="2266848" cy="2478629"/>
          </a:xfrm>
          <a:prstGeom prst="rect">
            <a:avLst/>
          </a:prstGeom>
        </p:spPr>
      </p:pic>
      <p:pic>
        <p:nvPicPr>
          <p:cNvPr id="17" name="Picture 16"/>
          <p:cNvPicPr>
            <a:picLocks noChangeAspect="1"/>
          </p:cNvPicPr>
          <p:nvPr/>
        </p:nvPicPr>
        <p:blipFill>
          <a:blip r:embed="rId5"/>
          <a:stretch>
            <a:fillRect/>
          </a:stretch>
        </p:blipFill>
        <p:spPr>
          <a:xfrm>
            <a:off x="2775393" y="5524421"/>
            <a:ext cx="658425" cy="1036410"/>
          </a:xfrm>
          <a:prstGeom prst="rect">
            <a:avLst/>
          </a:prstGeom>
        </p:spPr>
      </p:pic>
      <p:pic>
        <p:nvPicPr>
          <p:cNvPr id="18" name="Picture 17"/>
          <p:cNvPicPr>
            <a:picLocks noChangeAspect="1"/>
          </p:cNvPicPr>
          <p:nvPr/>
        </p:nvPicPr>
        <p:blipFill>
          <a:blip r:embed="rId6"/>
          <a:stretch>
            <a:fillRect/>
          </a:stretch>
        </p:blipFill>
        <p:spPr>
          <a:xfrm>
            <a:off x="7726277" y="5548067"/>
            <a:ext cx="749873" cy="951058"/>
          </a:xfrm>
          <a:prstGeom prst="rect">
            <a:avLst/>
          </a:prstGeom>
        </p:spPr>
      </p:pic>
      <p:pic>
        <p:nvPicPr>
          <p:cNvPr id="19" name="Picture 18"/>
          <p:cNvPicPr>
            <a:picLocks noChangeAspect="1"/>
          </p:cNvPicPr>
          <p:nvPr/>
        </p:nvPicPr>
        <p:blipFill>
          <a:blip r:embed="rId7"/>
          <a:stretch>
            <a:fillRect/>
          </a:stretch>
        </p:blipFill>
        <p:spPr>
          <a:xfrm>
            <a:off x="10686173" y="5524421"/>
            <a:ext cx="743776" cy="1054699"/>
          </a:xfrm>
          <a:prstGeom prst="rect">
            <a:avLst/>
          </a:prstGeom>
        </p:spPr>
      </p:pic>
    </p:spTree>
    <p:extLst>
      <p:ext uri="{BB962C8B-B14F-4D97-AF65-F5344CB8AC3E}">
        <p14:creationId xmlns:p14="http://schemas.microsoft.com/office/powerpoint/2010/main" val="2253651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5341" y="24080"/>
            <a:ext cx="5665529" cy="1323439"/>
          </a:xfrm>
          <a:prstGeom prst="rect">
            <a:avLst/>
          </a:prstGeom>
          <a:noFill/>
        </p:spPr>
        <p:txBody>
          <a:bodyPr wrap="square" rtlCol="0">
            <a:spAutoFit/>
          </a:bodyPr>
          <a:lstStyle/>
          <a:p>
            <a:r>
              <a:rPr lang="en-GB" sz="4000" b="1" dirty="0"/>
              <a:t>Year 1 Summer Term</a:t>
            </a:r>
          </a:p>
          <a:p>
            <a:r>
              <a:rPr lang="en-GB" sz="4000" b="1" dirty="0"/>
              <a:t>Plants</a:t>
            </a:r>
          </a:p>
        </p:txBody>
      </p:sp>
      <p:sp>
        <p:nvSpPr>
          <p:cNvPr id="6" name="Rectangle 5"/>
          <p:cNvSpPr/>
          <p:nvPr/>
        </p:nvSpPr>
        <p:spPr>
          <a:xfrm>
            <a:off x="279403" y="1347519"/>
            <a:ext cx="3944983" cy="4023360"/>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TextBox 6"/>
          <p:cNvSpPr txBox="1"/>
          <p:nvPr/>
        </p:nvSpPr>
        <p:spPr>
          <a:xfrm>
            <a:off x="279403" y="1415073"/>
            <a:ext cx="3579223" cy="4031873"/>
          </a:xfrm>
          <a:prstGeom prst="rect">
            <a:avLst/>
          </a:prstGeom>
          <a:noFill/>
        </p:spPr>
        <p:txBody>
          <a:bodyPr wrap="square" rtlCol="0">
            <a:spAutoFit/>
          </a:bodyPr>
          <a:lstStyle/>
          <a:p>
            <a:r>
              <a:rPr lang="en-GB" b="1" u="sng" dirty="0">
                <a:solidFill>
                  <a:schemeClr val="bg1"/>
                </a:solidFill>
              </a:rPr>
              <a:t>Overview</a:t>
            </a:r>
          </a:p>
          <a:p>
            <a:r>
              <a:rPr lang="en-GB" sz="2000" dirty="0">
                <a:solidFill>
                  <a:schemeClr val="bg1"/>
                </a:solidFill>
              </a:rPr>
              <a:t>The children will learn to identify and name a variety of common wild and garden plants, including deciduous and evergreen trees. They will begin to identify and describe basic structures of a variety of common flowering plants, including trees.</a:t>
            </a:r>
          </a:p>
          <a:p>
            <a:endParaRPr lang="en-GB" b="1" u="sng" dirty="0">
              <a:solidFill>
                <a:schemeClr val="bg1"/>
              </a:solidFill>
            </a:endParaRPr>
          </a:p>
        </p:txBody>
      </p:sp>
      <p:sp>
        <p:nvSpPr>
          <p:cNvPr id="8" name="Rectangle 7"/>
          <p:cNvSpPr/>
          <p:nvPr/>
        </p:nvSpPr>
        <p:spPr>
          <a:xfrm>
            <a:off x="4362994" y="3437575"/>
            <a:ext cx="4846320" cy="1933304"/>
          </a:xfrm>
          <a:prstGeom prst="rect">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451539" y="3563859"/>
            <a:ext cx="4454434" cy="2585323"/>
          </a:xfrm>
          <a:prstGeom prst="rect">
            <a:avLst/>
          </a:prstGeom>
          <a:noFill/>
        </p:spPr>
        <p:txBody>
          <a:bodyPr wrap="square" rtlCol="0">
            <a:spAutoFit/>
          </a:bodyPr>
          <a:lstStyle/>
          <a:p>
            <a:r>
              <a:rPr lang="en-GB" b="1" u="sng" dirty="0">
                <a:solidFill>
                  <a:schemeClr val="bg1"/>
                </a:solidFill>
              </a:rPr>
              <a:t>Key questions</a:t>
            </a:r>
          </a:p>
          <a:p>
            <a:r>
              <a:rPr lang="en-GB" dirty="0">
                <a:solidFill>
                  <a:schemeClr val="bg1"/>
                </a:solidFill>
              </a:rPr>
              <a:t>Do the biggest plants grow from the biggest seeds?</a:t>
            </a:r>
          </a:p>
          <a:p>
            <a:r>
              <a:rPr lang="en-GB" dirty="0">
                <a:solidFill>
                  <a:schemeClr val="bg1"/>
                </a:solidFill>
              </a:rPr>
              <a:t>Where do plants grow best?</a:t>
            </a:r>
          </a:p>
          <a:p>
            <a:r>
              <a:rPr lang="en-GB" dirty="0">
                <a:solidFill>
                  <a:schemeClr val="bg1"/>
                </a:solidFill>
              </a:rPr>
              <a:t>Could a plant grow on Mars?</a:t>
            </a:r>
          </a:p>
          <a:p>
            <a:endParaRPr lang="en-GB" dirty="0">
              <a:solidFill>
                <a:schemeClr val="bg1"/>
              </a:solidFill>
            </a:endParaRPr>
          </a:p>
          <a:p>
            <a:endParaRPr lang="en-GB" dirty="0">
              <a:solidFill>
                <a:schemeClr val="bg1"/>
              </a:solidFill>
            </a:endParaRPr>
          </a:p>
          <a:p>
            <a:endParaRPr lang="en-GB" dirty="0">
              <a:solidFill>
                <a:schemeClr val="bg1"/>
              </a:solidFill>
            </a:endParaRPr>
          </a:p>
          <a:p>
            <a:endParaRPr lang="en-GB" dirty="0">
              <a:solidFill>
                <a:schemeClr val="bg1"/>
              </a:solidFill>
            </a:endParaRPr>
          </a:p>
        </p:txBody>
      </p:sp>
      <p:sp>
        <p:nvSpPr>
          <p:cNvPr id="10" name="Rectangle 9"/>
          <p:cNvSpPr/>
          <p:nvPr/>
        </p:nvSpPr>
        <p:spPr>
          <a:xfrm>
            <a:off x="9320348" y="106547"/>
            <a:ext cx="2534195" cy="5264332"/>
          </a:xfrm>
          <a:prstGeom prst="rect">
            <a:avLst/>
          </a:prstGeom>
          <a:ln w="5715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TextBox 10"/>
          <p:cNvSpPr txBox="1"/>
          <p:nvPr/>
        </p:nvSpPr>
        <p:spPr>
          <a:xfrm>
            <a:off x="9548948" y="126140"/>
            <a:ext cx="2076994" cy="5632311"/>
          </a:xfrm>
          <a:prstGeom prst="rect">
            <a:avLst/>
          </a:prstGeom>
          <a:noFill/>
        </p:spPr>
        <p:txBody>
          <a:bodyPr wrap="square" rtlCol="0">
            <a:spAutoFit/>
          </a:bodyPr>
          <a:lstStyle/>
          <a:p>
            <a:r>
              <a:rPr lang="en-GB" b="1" u="sng" dirty="0">
                <a:solidFill>
                  <a:schemeClr val="bg1"/>
                </a:solidFill>
              </a:rPr>
              <a:t>Key Vocabulary</a:t>
            </a:r>
          </a:p>
          <a:p>
            <a:pPr algn="ctr"/>
            <a:r>
              <a:rPr lang="en-GB" dirty="0">
                <a:solidFill>
                  <a:schemeClr val="bg1"/>
                </a:solidFill>
              </a:rPr>
              <a:t>Plant</a:t>
            </a:r>
          </a:p>
          <a:p>
            <a:pPr algn="ctr"/>
            <a:r>
              <a:rPr lang="en-GB" dirty="0">
                <a:solidFill>
                  <a:schemeClr val="bg1"/>
                </a:solidFill>
              </a:rPr>
              <a:t>Tree</a:t>
            </a:r>
          </a:p>
          <a:p>
            <a:pPr algn="ctr"/>
            <a:r>
              <a:rPr lang="en-GB" dirty="0">
                <a:solidFill>
                  <a:schemeClr val="bg1"/>
                </a:solidFill>
              </a:rPr>
              <a:t>Leaves</a:t>
            </a:r>
          </a:p>
          <a:p>
            <a:pPr algn="ctr"/>
            <a:r>
              <a:rPr lang="en-GB" dirty="0">
                <a:solidFill>
                  <a:schemeClr val="bg1"/>
                </a:solidFill>
              </a:rPr>
              <a:t>Branch</a:t>
            </a:r>
          </a:p>
          <a:p>
            <a:pPr algn="ctr"/>
            <a:r>
              <a:rPr lang="en-GB" dirty="0">
                <a:solidFill>
                  <a:schemeClr val="bg1"/>
                </a:solidFill>
              </a:rPr>
              <a:t>Stem</a:t>
            </a:r>
          </a:p>
          <a:p>
            <a:pPr algn="ctr"/>
            <a:r>
              <a:rPr lang="en-GB" dirty="0">
                <a:solidFill>
                  <a:schemeClr val="bg1"/>
                </a:solidFill>
              </a:rPr>
              <a:t>Trunk </a:t>
            </a:r>
          </a:p>
          <a:p>
            <a:pPr algn="ctr"/>
            <a:r>
              <a:rPr lang="en-GB" dirty="0">
                <a:solidFill>
                  <a:schemeClr val="bg1"/>
                </a:solidFill>
              </a:rPr>
              <a:t>Spring</a:t>
            </a:r>
          </a:p>
          <a:p>
            <a:pPr algn="ctr"/>
            <a:r>
              <a:rPr lang="en-GB" dirty="0">
                <a:solidFill>
                  <a:schemeClr val="bg1"/>
                </a:solidFill>
              </a:rPr>
              <a:t>Summer</a:t>
            </a:r>
          </a:p>
          <a:p>
            <a:pPr algn="ctr"/>
            <a:r>
              <a:rPr lang="en-GB" dirty="0">
                <a:solidFill>
                  <a:schemeClr val="bg1"/>
                </a:solidFill>
              </a:rPr>
              <a:t>Autumn</a:t>
            </a:r>
          </a:p>
          <a:p>
            <a:pPr algn="ctr"/>
            <a:r>
              <a:rPr lang="en-GB" dirty="0">
                <a:solidFill>
                  <a:schemeClr val="bg1"/>
                </a:solidFill>
              </a:rPr>
              <a:t>Winter</a:t>
            </a:r>
          </a:p>
          <a:p>
            <a:pPr algn="ctr"/>
            <a:r>
              <a:rPr lang="en-GB" dirty="0">
                <a:solidFill>
                  <a:schemeClr val="bg1"/>
                </a:solidFill>
              </a:rPr>
              <a:t>Seed</a:t>
            </a:r>
          </a:p>
          <a:p>
            <a:pPr algn="ctr"/>
            <a:r>
              <a:rPr lang="en-GB" dirty="0">
                <a:solidFill>
                  <a:schemeClr val="bg1"/>
                </a:solidFill>
              </a:rPr>
              <a:t>Soil</a:t>
            </a:r>
          </a:p>
          <a:p>
            <a:pPr algn="ctr"/>
            <a:r>
              <a:rPr lang="en-GB" dirty="0">
                <a:solidFill>
                  <a:schemeClr val="bg1"/>
                </a:solidFill>
              </a:rPr>
              <a:t>Deciduous </a:t>
            </a:r>
          </a:p>
          <a:p>
            <a:pPr algn="ctr"/>
            <a:r>
              <a:rPr lang="en-GB" dirty="0">
                <a:solidFill>
                  <a:schemeClr val="bg1"/>
                </a:solidFill>
              </a:rPr>
              <a:t>Evergreen</a:t>
            </a:r>
          </a:p>
          <a:p>
            <a:pPr algn="ctr"/>
            <a:r>
              <a:rPr lang="en-GB" dirty="0">
                <a:solidFill>
                  <a:schemeClr val="bg1"/>
                </a:solidFill>
              </a:rPr>
              <a:t>Bud</a:t>
            </a:r>
          </a:p>
          <a:p>
            <a:pPr algn="ctr"/>
            <a:r>
              <a:rPr lang="en-GB" dirty="0">
                <a:solidFill>
                  <a:schemeClr val="bg1"/>
                </a:solidFill>
              </a:rPr>
              <a:t>Root </a:t>
            </a:r>
          </a:p>
          <a:p>
            <a:pPr algn="ctr"/>
            <a:endParaRPr lang="en-GB" dirty="0">
              <a:solidFill>
                <a:schemeClr val="bg1"/>
              </a:solidFill>
            </a:endParaRPr>
          </a:p>
          <a:p>
            <a:pPr algn="ctr"/>
            <a:endParaRPr lang="en-GB" dirty="0">
              <a:solidFill>
                <a:schemeClr val="bg1"/>
              </a:solidFill>
            </a:endParaRPr>
          </a:p>
          <a:p>
            <a:pPr algn="ctr"/>
            <a:endParaRPr lang="en-GB" dirty="0">
              <a:solidFill>
                <a:schemeClr val="bg1"/>
              </a:solidFill>
            </a:endParaRPr>
          </a:p>
        </p:txBody>
      </p:sp>
      <p:pic>
        <p:nvPicPr>
          <p:cNvPr id="2" name="Picture 1"/>
          <p:cNvPicPr>
            <a:picLocks noChangeAspect="1"/>
          </p:cNvPicPr>
          <p:nvPr/>
        </p:nvPicPr>
        <p:blipFill>
          <a:blip r:embed="rId2"/>
          <a:stretch>
            <a:fillRect/>
          </a:stretch>
        </p:blipFill>
        <p:spPr>
          <a:xfrm>
            <a:off x="279403" y="5438433"/>
            <a:ext cx="11699238" cy="1255885"/>
          </a:xfrm>
          <a:prstGeom prst="rect">
            <a:avLst/>
          </a:prstGeom>
        </p:spPr>
      </p:pic>
      <p:sp>
        <p:nvSpPr>
          <p:cNvPr id="5" name="TextBox 4"/>
          <p:cNvSpPr txBox="1"/>
          <p:nvPr/>
        </p:nvSpPr>
        <p:spPr>
          <a:xfrm>
            <a:off x="279403" y="5527631"/>
            <a:ext cx="11273246" cy="923330"/>
          </a:xfrm>
          <a:prstGeom prst="rect">
            <a:avLst/>
          </a:prstGeom>
          <a:noFill/>
        </p:spPr>
        <p:txBody>
          <a:bodyPr wrap="square" rtlCol="0">
            <a:spAutoFit/>
          </a:bodyPr>
          <a:lstStyle/>
          <a:p>
            <a:r>
              <a:rPr lang="en-GB" b="1" u="sng" dirty="0">
                <a:solidFill>
                  <a:schemeClr val="bg1"/>
                </a:solidFill>
              </a:rPr>
              <a:t>Enquiry skills covered</a:t>
            </a:r>
          </a:p>
          <a:p>
            <a:endParaRPr lang="en-GB" b="1" u="sng" dirty="0">
              <a:solidFill>
                <a:schemeClr val="bg1"/>
              </a:solidFill>
            </a:endParaRPr>
          </a:p>
          <a:p>
            <a:r>
              <a:rPr lang="en-GB" dirty="0">
                <a:solidFill>
                  <a:schemeClr val="bg1"/>
                </a:solidFill>
              </a:rPr>
              <a:t>Identifying and classifying             observing over time             researching using secondary sources</a:t>
            </a:r>
          </a:p>
        </p:txBody>
      </p:sp>
      <p:pic>
        <p:nvPicPr>
          <p:cNvPr id="12" name="Picture 11"/>
          <p:cNvPicPr>
            <a:picLocks noChangeAspect="1"/>
          </p:cNvPicPr>
          <p:nvPr/>
        </p:nvPicPr>
        <p:blipFill>
          <a:blip r:embed="rId3"/>
          <a:stretch>
            <a:fillRect/>
          </a:stretch>
        </p:blipFill>
        <p:spPr>
          <a:xfrm>
            <a:off x="6291766" y="389788"/>
            <a:ext cx="2940225" cy="2922513"/>
          </a:xfrm>
          <a:prstGeom prst="rect">
            <a:avLst/>
          </a:prstGeom>
        </p:spPr>
      </p:pic>
      <p:pic>
        <p:nvPicPr>
          <p:cNvPr id="17" name="Picture 16"/>
          <p:cNvPicPr>
            <a:picLocks noChangeAspect="1"/>
          </p:cNvPicPr>
          <p:nvPr/>
        </p:nvPicPr>
        <p:blipFill rotWithShape="1">
          <a:blip r:embed="rId4"/>
          <a:srcRect l="27829" t="19710" r="33384" b="-1683"/>
          <a:stretch/>
        </p:blipFill>
        <p:spPr>
          <a:xfrm>
            <a:off x="4413799" y="968080"/>
            <a:ext cx="1688553" cy="1967289"/>
          </a:xfrm>
          <a:prstGeom prst="rect">
            <a:avLst/>
          </a:prstGeom>
        </p:spPr>
      </p:pic>
      <p:sp>
        <p:nvSpPr>
          <p:cNvPr id="19" name="TextBox 18"/>
          <p:cNvSpPr txBox="1"/>
          <p:nvPr/>
        </p:nvSpPr>
        <p:spPr>
          <a:xfrm>
            <a:off x="4034521" y="598748"/>
            <a:ext cx="2270396" cy="738664"/>
          </a:xfrm>
          <a:prstGeom prst="rect">
            <a:avLst/>
          </a:prstGeom>
          <a:noFill/>
        </p:spPr>
        <p:txBody>
          <a:bodyPr wrap="square" rtlCol="0">
            <a:spAutoFit/>
          </a:bodyPr>
          <a:lstStyle/>
          <a:p>
            <a:r>
              <a:rPr lang="en-GB" sz="1400" b="1" dirty="0">
                <a:solidFill>
                  <a:schemeClr val="bg1"/>
                </a:solidFill>
              </a:rPr>
              <a:t>Evergreen trees do not lose their leaves in winter.</a:t>
            </a:r>
          </a:p>
        </p:txBody>
      </p:sp>
      <p:sp>
        <p:nvSpPr>
          <p:cNvPr id="20" name="TextBox 19"/>
          <p:cNvSpPr txBox="1"/>
          <p:nvPr/>
        </p:nvSpPr>
        <p:spPr>
          <a:xfrm>
            <a:off x="4274637" y="2732688"/>
            <a:ext cx="2030280" cy="738664"/>
          </a:xfrm>
          <a:prstGeom prst="rect">
            <a:avLst/>
          </a:prstGeom>
          <a:noFill/>
        </p:spPr>
        <p:txBody>
          <a:bodyPr wrap="square" rtlCol="0">
            <a:spAutoFit/>
          </a:bodyPr>
          <a:lstStyle/>
          <a:p>
            <a:r>
              <a:rPr lang="en-GB" sz="1400" b="1" dirty="0">
                <a:solidFill>
                  <a:schemeClr val="bg1"/>
                </a:solidFill>
              </a:rPr>
              <a:t>Deciduous trees shed their leaves in autumn.</a:t>
            </a:r>
          </a:p>
        </p:txBody>
      </p:sp>
      <p:pic>
        <p:nvPicPr>
          <p:cNvPr id="21" name="Picture 20"/>
          <p:cNvPicPr>
            <a:picLocks noChangeAspect="1"/>
          </p:cNvPicPr>
          <p:nvPr/>
        </p:nvPicPr>
        <p:blipFill>
          <a:blip r:embed="rId5"/>
          <a:stretch>
            <a:fillRect/>
          </a:stretch>
        </p:blipFill>
        <p:spPr>
          <a:xfrm>
            <a:off x="3280576" y="5527631"/>
            <a:ext cx="658425" cy="1036410"/>
          </a:xfrm>
          <a:prstGeom prst="rect">
            <a:avLst/>
          </a:prstGeom>
        </p:spPr>
      </p:pic>
      <p:pic>
        <p:nvPicPr>
          <p:cNvPr id="22" name="Picture 21"/>
          <p:cNvPicPr>
            <a:picLocks noChangeAspect="1"/>
          </p:cNvPicPr>
          <p:nvPr/>
        </p:nvPicPr>
        <p:blipFill>
          <a:blip r:embed="rId6"/>
          <a:stretch>
            <a:fillRect/>
          </a:stretch>
        </p:blipFill>
        <p:spPr>
          <a:xfrm>
            <a:off x="11177712" y="5501045"/>
            <a:ext cx="749873" cy="951058"/>
          </a:xfrm>
          <a:prstGeom prst="rect">
            <a:avLst/>
          </a:prstGeom>
        </p:spPr>
      </p:pic>
      <p:pic>
        <p:nvPicPr>
          <p:cNvPr id="23" name="Picture 22"/>
          <p:cNvPicPr>
            <a:picLocks noChangeAspect="1"/>
          </p:cNvPicPr>
          <p:nvPr/>
        </p:nvPicPr>
        <p:blipFill>
          <a:blip r:embed="rId7"/>
          <a:stretch>
            <a:fillRect/>
          </a:stretch>
        </p:blipFill>
        <p:spPr>
          <a:xfrm>
            <a:off x="6304917" y="5771653"/>
            <a:ext cx="688908" cy="725487"/>
          </a:xfrm>
          <a:prstGeom prst="rect">
            <a:avLst/>
          </a:prstGeom>
        </p:spPr>
      </p:pic>
    </p:spTree>
    <p:extLst>
      <p:ext uri="{BB962C8B-B14F-4D97-AF65-F5344CB8AC3E}">
        <p14:creationId xmlns:p14="http://schemas.microsoft.com/office/powerpoint/2010/main" val="3854850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r>
              <a:rPr lang="en-GB" sz="4000" b="1" dirty="0"/>
              <a:t>Year 2</a:t>
            </a:r>
            <a:r>
              <a:rPr lang="en-GB" sz="4000" b="1" dirty="0" smtClean="0"/>
              <a:t> Autumn Term </a:t>
            </a:r>
            <a:r>
              <a:rPr lang="en-GB" sz="4000" b="1" dirty="0"/>
              <a:t>1</a:t>
            </a:r>
            <a:r>
              <a:rPr lang="en-GB" sz="4000" b="1" dirty="0" smtClean="0"/>
              <a:t> </a:t>
            </a:r>
            <a:endParaRPr lang="en-GB" sz="4000" b="1" dirty="0"/>
          </a:p>
          <a:p>
            <a:r>
              <a:rPr lang="en-GB" sz="4000" b="1" dirty="0" smtClean="0"/>
              <a:t>Uses of Everyday Materials</a:t>
            </a:r>
            <a:endParaRPr lang="en-GB" sz="4000" b="1" dirty="0"/>
          </a:p>
        </p:txBody>
      </p:sp>
      <p:sp>
        <p:nvSpPr>
          <p:cNvPr id="3" name="TextBox 2"/>
          <p:cNvSpPr txBox="1"/>
          <p:nvPr/>
        </p:nvSpPr>
        <p:spPr>
          <a:xfrm>
            <a:off x="9472595" y="232338"/>
            <a:ext cx="2551612" cy="5078313"/>
          </a:xfrm>
          <a:prstGeom prst="rect">
            <a:avLst/>
          </a:prstGeom>
          <a:solidFill>
            <a:schemeClr val="tx1"/>
          </a:solidFill>
          <a:ln w="38100">
            <a:solidFill>
              <a:schemeClr val="bg1"/>
            </a:solidFill>
          </a:ln>
        </p:spPr>
        <p:txBody>
          <a:bodyPr wrap="square" rtlCol="0">
            <a:spAutoFit/>
          </a:bodyPr>
          <a:lstStyle/>
          <a:p>
            <a:pPr algn="ctr"/>
            <a:r>
              <a:rPr lang="en-GB" b="1" u="sng" dirty="0" smtClean="0">
                <a:solidFill>
                  <a:schemeClr val="bg1"/>
                </a:solidFill>
              </a:rPr>
              <a:t>Key Vocabulary</a:t>
            </a:r>
          </a:p>
          <a:p>
            <a:pPr algn="ctr"/>
            <a:r>
              <a:rPr lang="en-GB" dirty="0" smtClean="0">
                <a:solidFill>
                  <a:schemeClr val="bg1"/>
                </a:solidFill>
              </a:rPr>
              <a:t>Materials</a:t>
            </a:r>
          </a:p>
          <a:p>
            <a:pPr algn="ctr"/>
            <a:r>
              <a:rPr lang="en-GB" dirty="0" smtClean="0">
                <a:solidFill>
                  <a:schemeClr val="bg1"/>
                </a:solidFill>
              </a:rPr>
              <a:t>Purpose</a:t>
            </a:r>
          </a:p>
          <a:p>
            <a:pPr algn="ctr"/>
            <a:r>
              <a:rPr lang="en-GB" dirty="0" smtClean="0">
                <a:solidFill>
                  <a:schemeClr val="bg1"/>
                </a:solidFill>
              </a:rPr>
              <a:t>Change</a:t>
            </a:r>
          </a:p>
          <a:p>
            <a:pPr algn="ctr"/>
            <a:r>
              <a:rPr lang="en-GB" dirty="0" smtClean="0">
                <a:solidFill>
                  <a:schemeClr val="bg1"/>
                </a:solidFill>
              </a:rPr>
              <a:t>Properties</a:t>
            </a:r>
          </a:p>
          <a:p>
            <a:pPr algn="ctr"/>
            <a:r>
              <a:rPr lang="en-GB" dirty="0" smtClean="0">
                <a:solidFill>
                  <a:schemeClr val="bg1"/>
                </a:solidFill>
              </a:rPr>
              <a:t>Absorbent</a:t>
            </a:r>
          </a:p>
          <a:p>
            <a:pPr algn="ctr"/>
            <a:r>
              <a:rPr lang="en-GB" dirty="0" smtClean="0">
                <a:solidFill>
                  <a:schemeClr val="bg1"/>
                </a:solidFill>
              </a:rPr>
              <a:t>Dull</a:t>
            </a:r>
          </a:p>
          <a:p>
            <a:pPr algn="ctr"/>
            <a:r>
              <a:rPr lang="en-GB" dirty="0" smtClean="0">
                <a:solidFill>
                  <a:schemeClr val="bg1"/>
                </a:solidFill>
              </a:rPr>
              <a:t>Shiny</a:t>
            </a:r>
          </a:p>
          <a:p>
            <a:pPr algn="ctr"/>
            <a:r>
              <a:rPr lang="en-GB" dirty="0" smtClean="0">
                <a:solidFill>
                  <a:schemeClr val="bg1"/>
                </a:solidFill>
              </a:rPr>
              <a:t>Smooth</a:t>
            </a:r>
          </a:p>
          <a:p>
            <a:pPr algn="ctr"/>
            <a:r>
              <a:rPr lang="en-GB" dirty="0" smtClean="0">
                <a:solidFill>
                  <a:schemeClr val="bg1"/>
                </a:solidFill>
              </a:rPr>
              <a:t>Rough</a:t>
            </a:r>
          </a:p>
          <a:p>
            <a:pPr algn="ctr"/>
            <a:r>
              <a:rPr lang="en-GB" dirty="0" smtClean="0">
                <a:solidFill>
                  <a:schemeClr val="bg1"/>
                </a:solidFill>
              </a:rPr>
              <a:t>Flexible</a:t>
            </a:r>
          </a:p>
          <a:p>
            <a:pPr algn="ctr"/>
            <a:r>
              <a:rPr lang="en-GB" dirty="0" smtClean="0">
                <a:solidFill>
                  <a:schemeClr val="bg1"/>
                </a:solidFill>
              </a:rPr>
              <a:t>Hard</a:t>
            </a:r>
          </a:p>
          <a:p>
            <a:pPr algn="ctr"/>
            <a:r>
              <a:rPr lang="en-GB" dirty="0" smtClean="0">
                <a:solidFill>
                  <a:schemeClr val="bg1"/>
                </a:solidFill>
              </a:rPr>
              <a:t>Strong</a:t>
            </a:r>
          </a:p>
          <a:p>
            <a:pPr algn="ctr"/>
            <a:r>
              <a:rPr lang="en-GB" dirty="0" smtClean="0">
                <a:solidFill>
                  <a:schemeClr val="bg1"/>
                </a:solidFill>
              </a:rPr>
              <a:t>Rigid</a:t>
            </a:r>
          </a:p>
          <a:p>
            <a:pPr algn="ctr"/>
            <a:r>
              <a:rPr lang="en-GB" dirty="0" smtClean="0">
                <a:solidFill>
                  <a:schemeClr val="bg1"/>
                </a:solidFill>
              </a:rPr>
              <a:t>Transparent</a:t>
            </a:r>
          </a:p>
          <a:p>
            <a:pPr algn="ctr"/>
            <a:r>
              <a:rPr lang="en-GB" dirty="0" smtClean="0">
                <a:solidFill>
                  <a:schemeClr val="bg1"/>
                </a:solidFill>
              </a:rPr>
              <a:t>Opaque</a:t>
            </a:r>
          </a:p>
          <a:p>
            <a:pPr algn="ctr"/>
            <a:r>
              <a:rPr lang="en-GB" dirty="0" smtClean="0">
                <a:solidFill>
                  <a:schemeClr val="bg1"/>
                </a:solidFill>
              </a:rPr>
              <a:t>Tarmac</a:t>
            </a:r>
          </a:p>
          <a:p>
            <a:pPr algn="ctr"/>
            <a:r>
              <a:rPr lang="en-GB" dirty="0" smtClean="0">
                <a:solidFill>
                  <a:schemeClr val="bg1"/>
                </a:solidFill>
              </a:rPr>
              <a:t>Suitability</a:t>
            </a:r>
          </a:p>
        </p:txBody>
      </p:sp>
      <p:sp>
        <p:nvSpPr>
          <p:cNvPr id="4" name="TextBox 3"/>
          <p:cNvSpPr txBox="1"/>
          <p:nvPr/>
        </p:nvSpPr>
        <p:spPr>
          <a:xfrm>
            <a:off x="144791" y="1868174"/>
            <a:ext cx="4217728" cy="3216265"/>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Overview</a:t>
            </a:r>
          </a:p>
          <a:p>
            <a:endParaRPr lang="en-GB" sz="500" b="1" u="sng" dirty="0" smtClean="0">
              <a:solidFill>
                <a:schemeClr val="bg1"/>
              </a:solidFill>
            </a:endParaRPr>
          </a:p>
          <a:p>
            <a:r>
              <a:rPr lang="en-GB" dirty="0" smtClean="0">
                <a:solidFill>
                  <a:schemeClr val="bg1"/>
                </a:solidFill>
              </a:rPr>
              <a:t>The children will learn about uses of everyday materials including wood, plastic, metal, glass, brick, paper and cardboard. They will compare the suitability of materials for different purposes. The children will explore how some everyday materials </a:t>
            </a:r>
            <a:r>
              <a:rPr lang="en-GB" dirty="0">
                <a:solidFill>
                  <a:schemeClr val="bg1"/>
                </a:solidFill>
              </a:rPr>
              <a:t>can change </a:t>
            </a:r>
            <a:r>
              <a:rPr lang="en-GB" dirty="0" smtClean="0">
                <a:solidFill>
                  <a:schemeClr val="bg1"/>
                </a:solidFill>
              </a:rPr>
              <a:t>shape. The children will learn about the discovery of new materials.  </a:t>
            </a:r>
            <a:endParaRPr lang="en-GB" dirty="0">
              <a:solidFill>
                <a:schemeClr val="bg1"/>
              </a:solidFill>
            </a:endParaRPr>
          </a:p>
        </p:txBody>
      </p:sp>
      <p:sp>
        <p:nvSpPr>
          <p:cNvPr id="10" name="TextBox 9"/>
          <p:cNvSpPr txBox="1"/>
          <p:nvPr/>
        </p:nvSpPr>
        <p:spPr>
          <a:xfrm>
            <a:off x="6376503" y="549669"/>
            <a:ext cx="2978127" cy="923330"/>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Scientists Studied</a:t>
            </a:r>
          </a:p>
          <a:p>
            <a:pPr marL="285750" indent="-285750">
              <a:buFont typeface="Arial" panose="020B0604020202020204" pitchFamily="34" charset="0"/>
              <a:buChar char="•"/>
            </a:pPr>
            <a:r>
              <a:rPr lang="en-GB" dirty="0" smtClean="0">
                <a:solidFill>
                  <a:schemeClr val="bg1"/>
                </a:solidFill>
              </a:rPr>
              <a:t>John McAdam</a:t>
            </a:r>
          </a:p>
          <a:p>
            <a:pPr marL="285750" indent="-285750">
              <a:buFont typeface="Arial" panose="020B0604020202020204" pitchFamily="34" charset="0"/>
              <a:buChar char="•"/>
            </a:pPr>
            <a:r>
              <a:rPr lang="en-GB" dirty="0" smtClean="0">
                <a:solidFill>
                  <a:schemeClr val="bg1"/>
                </a:solidFill>
              </a:rPr>
              <a:t>Charles Macintosh </a:t>
            </a:r>
          </a:p>
        </p:txBody>
      </p:sp>
      <p:sp>
        <p:nvSpPr>
          <p:cNvPr id="11" name="TextBox 10"/>
          <p:cNvSpPr txBox="1"/>
          <p:nvPr/>
        </p:nvSpPr>
        <p:spPr>
          <a:xfrm>
            <a:off x="4480484" y="2734883"/>
            <a:ext cx="4898570" cy="2585323"/>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Key Questions</a:t>
            </a:r>
          </a:p>
          <a:p>
            <a:r>
              <a:rPr lang="en-GB" dirty="0" smtClean="0">
                <a:solidFill>
                  <a:schemeClr val="bg1"/>
                </a:solidFill>
              </a:rPr>
              <a:t>Which is the </a:t>
            </a:r>
            <a:r>
              <a:rPr lang="en-GB" dirty="0" err="1" smtClean="0">
                <a:solidFill>
                  <a:schemeClr val="bg1"/>
                </a:solidFill>
              </a:rPr>
              <a:t>bendiest</a:t>
            </a:r>
            <a:r>
              <a:rPr lang="en-GB" dirty="0" smtClean="0">
                <a:solidFill>
                  <a:schemeClr val="bg1"/>
                </a:solidFill>
              </a:rPr>
              <a:t> material?</a:t>
            </a:r>
          </a:p>
          <a:p>
            <a:r>
              <a:rPr lang="en-GB" dirty="0" smtClean="0">
                <a:solidFill>
                  <a:schemeClr val="bg1"/>
                </a:solidFill>
              </a:rPr>
              <a:t>What are the best shoes for running?</a:t>
            </a:r>
          </a:p>
          <a:p>
            <a:r>
              <a:rPr lang="en-GB" dirty="0" smtClean="0">
                <a:solidFill>
                  <a:schemeClr val="bg1"/>
                </a:solidFill>
              </a:rPr>
              <a:t>Which paper towel soaks up the most water?</a:t>
            </a:r>
          </a:p>
          <a:p>
            <a:r>
              <a:rPr lang="en-GB" dirty="0" smtClean="0">
                <a:solidFill>
                  <a:schemeClr val="bg1"/>
                </a:solidFill>
              </a:rPr>
              <a:t>Do magnetic materials always conduct electricity?</a:t>
            </a:r>
          </a:p>
          <a:p>
            <a:r>
              <a:rPr lang="en-GB" dirty="0" smtClean="0">
                <a:solidFill>
                  <a:schemeClr val="bg1"/>
                </a:solidFill>
              </a:rPr>
              <a:t>Which material would be best for the roof of the little pig’s house?</a:t>
            </a:r>
          </a:p>
        </p:txBody>
      </p:sp>
      <p:sp>
        <p:nvSpPr>
          <p:cNvPr id="17" name="TextBox 16"/>
          <p:cNvSpPr txBox="1"/>
          <p:nvPr/>
        </p:nvSpPr>
        <p:spPr>
          <a:xfrm>
            <a:off x="4689976" y="2317439"/>
            <a:ext cx="1686527" cy="338554"/>
          </a:xfrm>
          <a:prstGeom prst="rect">
            <a:avLst/>
          </a:prstGeom>
          <a:noFill/>
        </p:spPr>
        <p:txBody>
          <a:bodyPr wrap="square" rtlCol="0">
            <a:spAutoFit/>
          </a:bodyPr>
          <a:lstStyle/>
          <a:p>
            <a:r>
              <a:rPr lang="en-GB" sz="1600" b="1" dirty="0" smtClean="0"/>
              <a:t>John McAdam</a:t>
            </a:r>
            <a:endParaRPr lang="en-GB" sz="1600" b="1" dirty="0"/>
          </a:p>
        </p:txBody>
      </p:sp>
      <p:sp>
        <p:nvSpPr>
          <p:cNvPr id="13" name="TextBox 12"/>
          <p:cNvSpPr txBox="1"/>
          <p:nvPr/>
        </p:nvSpPr>
        <p:spPr>
          <a:xfrm>
            <a:off x="144791" y="5400894"/>
            <a:ext cx="11879416" cy="1277273"/>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Enquiry Skills Covered</a:t>
            </a:r>
          </a:p>
          <a:p>
            <a:endParaRPr lang="en-GB" b="1" u="sng" dirty="0">
              <a:solidFill>
                <a:schemeClr val="bg1"/>
              </a:solidFill>
            </a:endParaRPr>
          </a:p>
          <a:p>
            <a:r>
              <a:rPr lang="en-GB" dirty="0" smtClean="0">
                <a:solidFill>
                  <a:schemeClr val="bg1"/>
                </a:solidFill>
              </a:rPr>
              <a:t>Identifying and Classifying                Comparative and Fair Testing     </a:t>
            </a:r>
          </a:p>
          <a:p>
            <a:endParaRPr lang="en-GB" sz="500" b="1" u="sng" dirty="0" smtClean="0">
              <a:solidFill>
                <a:schemeClr val="bg1"/>
              </a:solidFill>
            </a:endParaRPr>
          </a:p>
          <a:p>
            <a:endParaRPr lang="en-GB" dirty="0">
              <a:solidFill>
                <a:schemeClr val="bg1"/>
              </a:solidFill>
            </a:endParaRPr>
          </a:p>
        </p:txBody>
      </p:sp>
      <p:pic>
        <p:nvPicPr>
          <p:cNvPr id="14" name="Picture 13"/>
          <p:cNvPicPr>
            <a:picLocks noChangeAspect="1"/>
          </p:cNvPicPr>
          <p:nvPr/>
        </p:nvPicPr>
        <p:blipFill>
          <a:blip r:embed="rId2"/>
          <a:stretch>
            <a:fillRect/>
          </a:stretch>
        </p:blipFill>
        <p:spPr>
          <a:xfrm>
            <a:off x="3280576" y="5527631"/>
            <a:ext cx="658425" cy="1036410"/>
          </a:xfrm>
          <a:prstGeom prst="rect">
            <a:avLst/>
          </a:prstGeom>
        </p:spPr>
      </p:pic>
      <p:pic>
        <p:nvPicPr>
          <p:cNvPr id="18" name="Picture 17"/>
          <p:cNvPicPr>
            <a:picLocks noChangeAspect="1"/>
          </p:cNvPicPr>
          <p:nvPr/>
        </p:nvPicPr>
        <p:blipFill>
          <a:blip r:embed="rId3"/>
          <a:stretch>
            <a:fillRect/>
          </a:stretch>
        </p:blipFill>
        <p:spPr>
          <a:xfrm>
            <a:off x="7387168" y="5603628"/>
            <a:ext cx="713294" cy="871804"/>
          </a:xfrm>
          <a:prstGeom prst="rect">
            <a:avLst/>
          </a:prstGeom>
        </p:spPr>
      </p:pic>
      <p:pic>
        <p:nvPicPr>
          <p:cNvPr id="1026" name="Picture 2" descr="John McAd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0535" y="648319"/>
            <a:ext cx="1047750" cy="16287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5857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r>
              <a:rPr lang="en-GB" sz="4000" b="1" dirty="0"/>
              <a:t>Year 2</a:t>
            </a:r>
            <a:r>
              <a:rPr lang="en-GB" sz="4000" b="1" dirty="0" smtClean="0"/>
              <a:t> Autumn Term 2 Animals Including Humans </a:t>
            </a:r>
            <a:endParaRPr lang="en-GB" sz="4000" b="1" dirty="0"/>
          </a:p>
        </p:txBody>
      </p:sp>
      <p:sp>
        <p:nvSpPr>
          <p:cNvPr id="3" name="TextBox 2"/>
          <p:cNvSpPr txBox="1"/>
          <p:nvPr/>
        </p:nvSpPr>
        <p:spPr>
          <a:xfrm>
            <a:off x="9472595" y="232338"/>
            <a:ext cx="2551612" cy="5078313"/>
          </a:xfrm>
          <a:prstGeom prst="rect">
            <a:avLst/>
          </a:prstGeom>
          <a:solidFill>
            <a:schemeClr val="tx1"/>
          </a:solidFill>
          <a:ln w="38100">
            <a:solidFill>
              <a:schemeClr val="bg1"/>
            </a:solidFill>
          </a:ln>
        </p:spPr>
        <p:txBody>
          <a:bodyPr wrap="square" rtlCol="0">
            <a:spAutoFit/>
          </a:bodyPr>
          <a:lstStyle/>
          <a:p>
            <a:pPr algn="ctr"/>
            <a:r>
              <a:rPr lang="en-GB" b="1" u="sng" dirty="0" smtClean="0">
                <a:solidFill>
                  <a:schemeClr val="bg1"/>
                </a:solidFill>
              </a:rPr>
              <a:t>Key Vocabulary</a:t>
            </a:r>
          </a:p>
          <a:p>
            <a:pPr algn="ctr"/>
            <a:r>
              <a:rPr lang="en-GB" dirty="0" smtClean="0">
                <a:solidFill>
                  <a:schemeClr val="bg1"/>
                </a:solidFill>
              </a:rPr>
              <a:t>Offspring</a:t>
            </a:r>
          </a:p>
          <a:p>
            <a:pPr algn="ctr"/>
            <a:r>
              <a:rPr lang="en-GB" dirty="0" smtClean="0">
                <a:solidFill>
                  <a:schemeClr val="bg1"/>
                </a:solidFill>
              </a:rPr>
              <a:t>Life Cycle</a:t>
            </a:r>
          </a:p>
          <a:p>
            <a:pPr algn="ctr"/>
            <a:r>
              <a:rPr lang="en-GB" dirty="0" smtClean="0">
                <a:solidFill>
                  <a:schemeClr val="bg1"/>
                </a:solidFill>
              </a:rPr>
              <a:t>Adult</a:t>
            </a:r>
          </a:p>
          <a:p>
            <a:pPr algn="ctr"/>
            <a:r>
              <a:rPr lang="en-GB" dirty="0" smtClean="0">
                <a:solidFill>
                  <a:schemeClr val="bg1"/>
                </a:solidFill>
              </a:rPr>
              <a:t>Egg</a:t>
            </a:r>
          </a:p>
          <a:p>
            <a:pPr algn="ctr"/>
            <a:r>
              <a:rPr lang="en-GB" dirty="0" smtClean="0">
                <a:solidFill>
                  <a:schemeClr val="bg1"/>
                </a:solidFill>
              </a:rPr>
              <a:t>Spawn</a:t>
            </a:r>
          </a:p>
          <a:p>
            <a:pPr algn="ctr"/>
            <a:r>
              <a:rPr lang="en-GB" dirty="0" smtClean="0">
                <a:solidFill>
                  <a:schemeClr val="bg1"/>
                </a:solidFill>
              </a:rPr>
              <a:t>Pregnancy</a:t>
            </a:r>
          </a:p>
          <a:p>
            <a:pPr algn="ctr"/>
            <a:r>
              <a:rPr lang="en-GB" dirty="0" smtClean="0">
                <a:solidFill>
                  <a:schemeClr val="bg1"/>
                </a:solidFill>
              </a:rPr>
              <a:t>Chick</a:t>
            </a:r>
          </a:p>
          <a:p>
            <a:pPr algn="ctr"/>
            <a:r>
              <a:rPr lang="en-GB" dirty="0" smtClean="0">
                <a:solidFill>
                  <a:schemeClr val="bg1"/>
                </a:solidFill>
              </a:rPr>
              <a:t>Hatchling</a:t>
            </a:r>
          </a:p>
          <a:p>
            <a:pPr algn="ctr"/>
            <a:r>
              <a:rPr lang="en-GB" dirty="0" smtClean="0">
                <a:solidFill>
                  <a:schemeClr val="bg1"/>
                </a:solidFill>
              </a:rPr>
              <a:t>Tadpole</a:t>
            </a:r>
          </a:p>
          <a:p>
            <a:pPr algn="ctr"/>
            <a:r>
              <a:rPr lang="en-GB" dirty="0" smtClean="0">
                <a:solidFill>
                  <a:schemeClr val="bg1"/>
                </a:solidFill>
              </a:rPr>
              <a:t>Baby</a:t>
            </a:r>
          </a:p>
          <a:p>
            <a:pPr algn="ctr"/>
            <a:r>
              <a:rPr lang="en-GB" dirty="0" smtClean="0">
                <a:solidFill>
                  <a:schemeClr val="bg1"/>
                </a:solidFill>
              </a:rPr>
              <a:t>Toddler</a:t>
            </a:r>
          </a:p>
          <a:p>
            <a:pPr algn="ctr"/>
            <a:r>
              <a:rPr lang="en-GB" dirty="0" smtClean="0">
                <a:solidFill>
                  <a:schemeClr val="bg1"/>
                </a:solidFill>
              </a:rPr>
              <a:t>Teenager</a:t>
            </a:r>
          </a:p>
          <a:p>
            <a:pPr algn="ctr"/>
            <a:r>
              <a:rPr lang="en-GB" dirty="0" smtClean="0">
                <a:solidFill>
                  <a:schemeClr val="bg1"/>
                </a:solidFill>
              </a:rPr>
              <a:t>Basic Needs</a:t>
            </a:r>
          </a:p>
          <a:p>
            <a:pPr algn="ctr"/>
            <a:r>
              <a:rPr lang="en-GB" dirty="0" smtClean="0">
                <a:solidFill>
                  <a:schemeClr val="bg1"/>
                </a:solidFill>
              </a:rPr>
              <a:t>Diet</a:t>
            </a:r>
          </a:p>
          <a:p>
            <a:pPr algn="ctr"/>
            <a:r>
              <a:rPr lang="en-GB" dirty="0" smtClean="0">
                <a:solidFill>
                  <a:schemeClr val="bg1"/>
                </a:solidFill>
              </a:rPr>
              <a:t>Hygiene</a:t>
            </a:r>
          </a:p>
          <a:p>
            <a:pPr algn="ctr"/>
            <a:r>
              <a:rPr lang="en-GB" dirty="0" smtClean="0">
                <a:solidFill>
                  <a:schemeClr val="bg1"/>
                </a:solidFill>
              </a:rPr>
              <a:t>Exercise</a:t>
            </a:r>
          </a:p>
          <a:p>
            <a:pPr algn="ctr"/>
            <a:r>
              <a:rPr lang="en-GB" dirty="0" smtClean="0">
                <a:solidFill>
                  <a:schemeClr val="bg1"/>
                </a:solidFill>
              </a:rPr>
              <a:t>Germs</a:t>
            </a:r>
          </a:p>
        </p:txBody>
      </p:sp>
      <p:sp>
        <p:nvSpPr>
          <p:cNvPr id="4" name="TextBox 3"/>
          <p:cNvSpPr txBox="1"/>
          <p:nvPr/>
        </p:nvSpPr>
        <p:spPr>
          <a:xfrm>
            <a:off x="169215" y="1826942"/>
            <a:ext cx="4217728" cy="3493264"/>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Overview</a:t>
            </a:r>
          </a:p>
          <a:p>
            <a:endParaRPr lang="en-GB" sz="500" b="1" u="sng" dirty="0" smtClean="0">
              <a:solidFill>
                <a:schemeClr val="bg1"/>
              </a:solidFill>
            </a:endParaRPr>
          </a:p>
          <a:p>
            <a:r>
              <a:rPr lang="en-GB" dirty="0" smtClean="0">
                <a:solidFill>
                  <a:schemeClr val="bg1"/>
                </a:solidFill>
              </a:rPr>
              <a:t>The children will learn that animals and humans have offspring which grow into adults. They will investigate what </a:t>
            </a:r>
            <a:r>
              <a:rPr lang="en-GB" dirty="0">
                <a:solidFill>
                  <a:schemeClr val="bg1"/>
                </a:solidFill>
              </a:rPr>
              <a:t>we need to survive and be healthy. </a:t>
            </a:r>
            <a:r>
              <a:rPr lang="en-GB" dirty="0" smtClean="0">
                <a:solidFill>
                  <a:schemeClr val="bg1"/>
                </a:solidFill>
              </a:rPr>
              <a:t>The children will learn </a:t>
            </a:r>
            <a:r>
              <a:rPr lang="en-GB" dirty="0">
                <a:solidFill>
                  <a:schemeClr val="bg1"/>
                </a:solidFill>
              </a:rPr>
              <a:t>about the basic needs that are shared by humans and </a:t>
            </a:r>
            <a:r>
              <a:rPr lang="en-GB" dirty="0" smtClean="0">
                <a:solidFill>
                  <a:schemeClr val="bg1"/>
                </a:solidFill>
              </a:rPr>
              <a:t>animals. They will explore </a:t>
            </a:r>
            <a:r>
              <a:rPr lang="en-GB" dirty="0">
                <a:solidFill>
                  <a:schemeClr val="bg1"/>
                </a:solidFill>
              </a:rPr>
              <a:t>the need for humans to eat a varied diet, to keep themselves clean, and to take regular exercise. </a:t>
            </a:r>
          </a:p>
        </p:txBody>
      </p:sp>
      <p:sp>
        <p:nvSpPr>
          <p:cNvPr id="10" name="TextBox 9"/>
          <p:cNvSpPr txBox="1"/>
          <p:nvPr/>
        </p:nvSpPr>
        <p:spPr>
          <a:xfrm>
            <a:off x="6376503" y="549669"/>
            <a:ext cx="2978127" cy="1200329"/>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Scientists Studied</a:t>
            </a:r>
          </a:p>
          <a:p>
            <a:pPr marL="285750" indent="-285750">
              <a:buFont typeface="Arial" panose="020B0604020202020204" pitchFamily="34" charset="0"/>
              <a:buChar char="•"/>
            </a:pPr>
            <a:r>
              <a:rPr lang="en-GB" dirty="0" smtClean="0">
                <a:solidFill>
                  <a:schemeClr val="bg1"/>
                </a:solidFill>
              </a:rPr>
              <a:t>Louis Pasteur </a:t>
            </a:r>
          </a:p>
          <a:p>
            <a:pPr marL="285750" indent="-285750">
              <a:buFont typeface="Arial" panose="020B0604020202020204" pitchFamily="34" charset="0"/>
              <a:buChar char="•"/>
            </a:pPr>
            <a:r>
              <a:rPr lang="en-GB" dirty="0" smtClean="0">
                <a:solidFill>
                  <a:schemeClr val="bg1"/>
                </a:solidFill>
              </a:rPr>
              <a:t>Elizabeth Garrett Anderson</a:t>
            </a:r>
          </a:p>
        </p:txBody>
      </p:sp>
      <p:sp>
        <p:nvSpPr>
          <p:cNvPr id="11" name="TextBox 10"/>
          <p:cNvSpPr txBox="1"/>
          <p:nvPr/>
        </p:nvSpPr>
        <p:spPr>
          <a:xfrm>
            <a:off x="4480484" y="2734883"/>
            <a:ext cx="4898570" cy="2308324"/>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Key Questions</a:t>
            </a:r>
          </a:p>
          <a:p>
            <a:r>
              <a:rPr lang="en-GB" dirty="0" smtClean="0">
                <a:solidFill>
                  <a:schemeClr val="bg1"/>
                </a:solidFill>
              </a:rPr>
              <a:t>How does a tadpole change over time?</a:t>
            </a:r>
          </a:p>
          <a:p>
            <a:r>
              <a:rPr lang="en-GB" dirty="0" smtClean="0">
                <a:solidFill>
                  <a:schemeClr val="bg1"/>
                </a:solidFill>
              </a:rPr>
              <a:t>Which offspring belongs to which animal?</a:t>
            </a:r>
          </a:p>
          <a:p>
            <a:r>
              <a:rPr lang="en-GB" dirty="0" smtClean="0">
                <a:solidFill>
                  <a:schemeClr val="bg1"/>
                </a:solidFill>
              </a:rPr>
              <a:t>Which age group of children wash their hands the most in the day?</a:t>
            </a:r>
          </a:p>
          <a:p>
            <a:r>
              <a:rPr lang="en-GB" dirty="0" smtClean="0">
                <a:solidFill>
                  <a:schemeClr val="bg1"/>
                </a:solidFill>
              </a:rPr>
              <a:t>What do you need to do to look after a pet dog and keep it healthy?</a:t>
            </a:r>
          </a:p>
          <a:p>
            <a:endParaRPr lang="en-GB" dirty="0" smtClean="0">
              <a:solidFill>
                <a:schemeClr val="bg1"/>
              </a:solidFill>
            </a:endParaRPr>
          </a:p>
        </p:txBody>
      </p:sp>
      <p:sp>
        <p:nvSpPr>
          <p:cNvPr id="17" name="TextBox 16"/>
          <p:cNvSpPr txBox="1"/>
          <p:nvPr/>
        </p:nvSpPr>
        <p:spPr>
          <a:xfrm>
            <a:off x="4689976" y="2317439"/>
            <a:ext cx="1548443" cy="338554"/>
          </a:xfrm>
          <a:prstGeom prst="rect">
            <a:avLst/>
          </a:prstGeom>
          <a:noFill/>
        </p:spPr>
        <p:txBody>
          <a:bodyPr wrap="square" rtlCol="0">
            <a:spAutoFit/>
          </a:bodyPr>
          <a:lstStyle/>
          <a:p>
            <a:r>
              <a:rPr lang="en-GB" sz="1600" b="1" dirty="0" smtClean="0"/>
              <a:t>Louis Pasteur</a:t>
            </a:r>
            <a:endParaRPr lang="en-GB" sz="1600" b="1" dirty="0"/>
          </a:p>
        </p:txBody>
      </p:sp>
      <p:sp>
        <p:nvSpPr>
          <p:cNvPr id="13" name="TextBox 12"/>
          <p:cNvSpPr txBox="1"/>
          <p:nvPr/>
        </p:nvSpPr>
        <p:spPr>
          <a:xfrm>
            <a:off x="144791" y="5400894"/>
            <a:ext cx="11879416" cy="1277273"/>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Enquiry Skills Covered</a:t>
            </a:r>
          </a:p>
          <a:p>
            <a:endParaRPr lang="en-GB" b="1" u="sng" dirty="0">
              <a:solidFill>
                <a:schemeClr val="bg1"/>
              </a:solidFill>
            </a:endParaRPr>
          </a:p>
          <a:p>
            <a:r>
              <a:rPr lang="en-GB" dirty="0">
                <a:solidFill>
                  <a:schemeClr val="bg1"/>
                </a:solidFill>
              </a:rPr>
              <a:t>Identifying and </a:t>
            </a:r>
            <a:r>
              <a:rPr lang="en-GB" dirty="0" smtClean="0">
                <a:solidFill>
                  <a:schemeClr val="bg1"/>
                </a:solidFill>
              </a:rPr>
              <a:t>Classifying                            Observing Over Time                              Pattern Seeking </a:t>
            </a:r>
            <a:endParaRPr lang="en-GB" b="1" u="sng" dirty="0" smtClean="0">
              <a:solidFill>
                <a:schemeClr val="bg1"/>
              </a:solidFill>
            </a:endParaRPr>
          </a:p>
          <a:p>
            <a:endParaRPr lang="en-GB" sz="500" b="1" u="sng" dirty="0" smtClean="0">
              <a:solidFill>
                <a:schemeClr val="bg1"/>
              </a:solidFill>
            </a:endParaRPr>
          </a:p>
          <a:p>
            <a:endParaRPr lang="en-GB" dirty="0">
              <a:solidFill>
                <a:schemeClr val="bg1"/>
              </a:solidFill>
            </a:endParaRPr>
          </a:p>
        </p:txBody>
      </p:sp>
      <p:pic>
        <p:nvPicPr>
          <p:cNvPr id="12" name="Picture 11"/>
          <p:cNvPicPr>
            <a:picLocks noChangeAspect="1"/>
          </p:cNvPicPr>
          <p:nvPr/>
        </p:nvPicPr>
        <p:blipFill>
          <a:blip r:embed="rId2"/>
          <a:stretch>
            <a:fillRect/>
          </a:stretch>
        </p:blipFill>
        <p:spPr>
          <a:xfrm>
            <a:off x="3280576" y="5527631"/>
            <a:ext cx="658425" cy="1036410"/>
          </a:xfrm>
          <a:prstGeom prst="rect">
            <a:avLst/>
          </a:prstGeom>
        </p:spPr>
      </p:pic>
      <p:pic>
        <p:nvPicPr>
          <p:cNvPr id="14" name="Picture 13"/>
          <p:cNvPicPr>
            <a:picLocks noChangeAspect="1"/>
          </p:cNvPicPr>
          <p:nvPr/>
        </p:nvPicPr>
        <p:blipFill>
          <a:blip r:embed="rId3"/>
          <a:stretch>
            <a:fillRect/>
          </a:stretch>
        </p:blipFill>
        <p:spPr>
          <a:xfrm>
            <a:off x="7521112" y="5676786"/>
            <a:ext cx="688908" cy="725487"/>
          </a:xfrm>
          <a:prstGeom prst="rect">
            <a:avLst/>
          </a:prstGeom>
        </p:spPr>
      </p:pic>
      <p:pic>
        <p:nvPicPr>
          <p:cNvPr id="15" name="Picture 14"/>
          <p:cNvPicPr>
            <a:picLocks noChangeAspect="1"/>
          </p:cNvPicPr>
          <p:nvPr/>
        </p:nvPicPr>
        <p:blipFill>
          <a:blip r:embed="rId4"/>
          <a:stretch>
            <a:fillRect/>
          </a:stretch>
        </p:blipFill>
        <p:spPr>
          <a:xfrm>
            <a:off x="10986619" y="5527631"/>
            <a:ext cx="743776" cy="1054699"/>
          </a:xfrm>
          <a:prstGeom prst="rect">
            <a:avLst/>
          </a:prstGeom>
        </p:spPr>
      </p:pic>
      <p:pic>
        <p:nvPicPr>
          <p:cNvPr id="2050" name="Picture 2" descr="Louis Pasteur - Inventions, Facts &amp; Life - Biograph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1701" y="774195"/>
            <a:ext cx="1506718" cy="15067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8275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r>
              <a:rPr lang="en-GB" sz="4000" b="1" dirty="0"/>
              <a:t>Year 2</a:t>
            </a:r>
            <a:r>
              <a:rPr lang="en-GB" sz="4000" b="1" dirty="0" smtClean="0"/>
              <a:t> Spring Term 1</a:t>
            </a:r>
          </a:p>
          <a:p>
            <a:r>
              <a:rPr lang="en-GB" sz="4000" b="1" dirty="0" smtClean="0"/>
              <a:t>Living Things and </a:t>
            </a:r>
          </a:p>
          <a:p>
            <a:r>
              <a:rPr lang="en-GB" sz="4000" b="1" dirty="0" smtClean="0"/>
              <a:t>Their Habitats</a:t>
            </a:r>
            <a:endParaRPr lang="en-GB" sz="4000" b="1" dirty="0"/>
          </a:p>
        </p:txBody>
      </p:sp>
      <p:sp>
        <p:nvSpPr>
          <p:cNvPr id="3" name="TextBox 2"/>
          <p:cNvSpPr txBox="1"/>
          <p:nvPr/>
        </p:nvSpPr>
        <p:spPr>
          <a:xfrm>
            <a:off x="9472595" y="232338"/>
            <a:ext cx="2551612" cy="5078313"/>
          </a:xfrm>
          <a:prstGeom prst="rect">
            <a:avLst/>
          </a:prstGeom>
          <a:solidFill>
            <a:schemeClr val="tx1"/>
          </a:solidFill>
          <a:ln w="38100">
            <a:solidFill>
              <a:schemeClr val="bg1"/>
            </a:solidFill>
          </a:ln>
        </p:spPr>
        <p:txBody>
          <a:bodyPr wrap="square" rtlCol="0">
            <a:spAutoFit/>
          </a:bodyPr>
          <a:lstStyle/>
          <a:p>
            <a:pPr algn="ctr"/>
            <a:r>
              <a:rPr lang="en-GB" b="1" u="sng" dirty="0" smtClean="0">
                <a:solidFill>
                  <a:schemeClr val="bg1"/>
                </a:solidFill>
              </a:rPr>
              <a:t>Key Vocabulary</a:t>
            </a:r>
          </a:p>
          <a:p>
            <a:pPr algn="ctr"/>
            <a:r>
              <a:rPr lang="en-GB" dirty="0" smtClean="0">
                <a:solidFill>
                  <a:schemeClr val="bg1"/>
                </a:solidFill>
              </a:rPr>
              <a:t>Living</a:t>
            </a:r>
          </a:p>
          <a:p>
            <a:pPr algn="ctr"/>
            <a:r>
              <a:rPr lang="en-GB" dirty="0" smtClean="0">
                <a:solidFill>
                  <a:schemeClr val="bg1"/>
                </a:solidFill>
              </a:rPr>
              <a:t>Non Living</a:t>
            </a:r>
          </a:p>
          <a:p>
            <a:pPr algn="ctr"/>
            <a:r>
              <a:rPr lang="en-GB" dirty="0" smtClean="0">
                <a:solidFill>
                  <a:schemeClr val="bg1"/>
                </a:solidFill>
              </a:rPr>
              <a:t>Dead</a:t>
            </a:r>
          </a:p>
          <a:p>
            <a:pPr algn="ctr"/>
            <a:r>
              <a:rPr lang="en-GB" dirty="0" smtClean="0">
                <a:solidFill>
                  <a:schemeClr val="bg1"/>
                </a:solidFill>
              </a:rPr>
              <a:t>Habitat</a:t>
            </a:r>
          </a:p>
          <a:p>
            <a:pPr algn="ctr"/>
            <a:r>
              <a:rPr lang="en-GB" dirty="0" smtClean="0">
                <a:solidFill>
                  <a:schemeClr val="bg1"/>
                </a:solidFill>
              </a:rPr>
              <a:t>Food Chain</a:t>
            </a:r>
          </a:p>
          <a:p>
            <a:pPr algn="ctr"/>
            <a:r>
              <a:rPr lang="en-GB" dirty="0" smtClean="0">
                <a:solidFill>
                  <a:schemeClr val="bg1"/>
                </a:solidFill>
              </a:rPr>
              <a:t>Herbivore</a:t>
            </a:r>
          </a:p>
          <a:p>
            <a:pPr algn="ctr"/>
            <a:r>
              <a:rPr lang="en-GB" dirty="0" smtClean="0">
                <a:solidFill>
                  <a:schemeClr val="bg1"/>
                </a:solidFill>
              </a:rPr>
              <a:t>Carnivore</a:t>
            </a:r>
          </a:p>
          <a:p>
            <a:pPr algn="ctr"/>
            <a:r>
              <a:rPr lang="en-GB" dirty="0" smtClean="0">
                <a:solidFill>
                  <a:schemeClr val="bg1"/>
                </a:solidFill>
              </a:rPr>
              <a:t>Omnivore</a:t>
            </a:r>
          </a:p>
          <a:p>
            <a:pPr algn="ctr"/>
            <a:r>
              <a:rPr lang="en-GB" dirty="0" smtClean="0">
                <a:solidFill>
                  <a:schemeClr val="bg1"/>
                </a:solidFill>
              </a:rPr>
              <a:t>Consumer</a:t>
            </a:r>
          </a:p>
          <a:p>
            <a:pPr algn="ctr"/>
            <a:r>
              <a:rPr lang="en-GB" dirty="0" smtClean="0">
                <a:solidFill>
                  <a:schemeClr val="bg1"/>
                </a:solidFill>
              </a:rPr>
              <a:t>Producer</a:t>
            </a:r>
          </a:p>
          <a:p>
            <a:pPr algn="ctr"/>
            <a:r>
              <a:rPr lang="en-GB" dirty="0" smtClean="0">
                <a:solidFill>
                  <a:schemeClr val="bg1"/>
                </a:solidFill>
              </a:rPr>
              <a:t>Predator</a:t>
            </a:r>
          </a:p>
          <a:p>
            <a:pPr algn="ctr"/>
            <a:r>
              <a:rPr lang="en-GB" dirty="0" smtClean="0">
                <a:solidFill>
                  <a:schemeClr val="bg1"/>
                </a:solidFill>
              </a:rPr>
              <a:t>Prey</a:t>
            </a:r>
          </a:p>
          <a:p>
            <a:pPr algn="ctr"/>
            <a:r>
              <a:rPr lang="en-GB" dirty="0" smtClean="0">
                <a:solidFill>
                  <a:schemeClr val="bg1"/>
                </a:solidFill>
              </a:rPr>
              <a:t>Micro – habitat</a:t>
            </a:r>
          </a:p>
          <a:p>
            <a:pPr algn="ctr"/>
            <a:r>
              <a:rPr lang="en-GB" dirty="0" smtClean="0">
                <a:solidFill>
                  <a:schemeClr val="bg1"/>
                </a:solidFill>
              </a:rPr>
              <a:t>Desert</a:t>
            </a:r>
          </a:p>
          <a:p>
            <a:pPr algn="ctr"/>
            <a:r>
              <a:rPr lang="en-GB" dirty="0" smtClean="0">
                <a:solidFill>
                  <a:schemeClr val="bg1"/>
                </a:solidFill>
              </a:rPr>
              <a:t>Woodland</a:t>
            </a:r>
          </a:p>
          <a:p>
            <a:pPr algn="ctr"/>
            <a:r>
              <a:rPr lang="en-GB" dirty="0" smtClean="0">
                <a:solidFill>
                  <a:schemeClr val="bg1"/>
                </a:solidFill>
              </a:rPr>
              <a:t>Rainforest</a:t>
            </a:r>
          </a:p>
          <a:p>
            <a:pPr algn="ctr"/>
            <a:r>
              <a:rPr lang="en-GB" dirty="0" smtClean="0">
                <a:solidFill>
                  <a:schemeClr val="bg1"/>
                </a:solidFill>
              </a:rPr>
              <a:t>Arctic</a:t>
            </a:r>
          </a:p>
        </p:txBody>
      </p:sp>
      <p:sp>
        <p:nvSpPr>
          <p:cNvPr id="4" name="TextBox 3"/>
          <p:cNvSpPr txBox="1"/>
          <p:nvPr/>
        </p:nvSpPr>
        <p:spPr>
          <a:xfrm>
            <a:off x="144791" y="1855111"/>
            <a:ext cx="4217728" cy="3493264"/>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Overview</a:t>
            </a:r>
          </a:p>
          <a:p>
            <a:endParaRPr lang="en-GB" sz="500" b="1" u="sng" dirty="0" smtClean="0">
              <a:solidFill>
                <a:schemeClr val="bg1"/>
              </a:solidFill>
            </a:endParaRPr>
          </a:p>
          <a:p>
            <a:r>
              <a:rPr lang="en-GB" dirty="0" smtClean="0">
                <a:solidFill>
                  <a:schemeClr val="bg1"/>
                </a:solidFill>
              </a:rPr>
              <a:t>The children </a:t>
            </a:r>
            <a:r>
              <a:rPr lang="en-GB" dirty="0">
                <a:solidFill>
                  <a:schemeClr val="bg1"/>
                </a:solidFill>
              </a:rPr>
              <a:t>will learn about a variety of habitats and the plants and animals that live there. </a:t>
            </a:r>
            <a:r>
              <a:rPr lang="en-GB" dirty="0" smtClean="0">
                <a:solidFill>
                  <a:schemeClr val="bg1"/>
                </a:solidFill>
              </a:rPr>
              <a:t>They will </a:t>
            </a:r>
            <a:r>
              <a:rPr lang="en-GB" dirty="0">
                <a:solidFill>
                  <a:schemeClr val="bg1"/>
                </a:solidFill>
              </a:rPr>
              <a:t>learn to tell the difference between things that are living, dead and things that have never been </a:t>
            </a:r>
            <a:r>
              <a:rPr lang="en-GB" dirty="0" smtClean="0">
                <a:solidFill>
                  <a:schemeClr val="bg1"/>
                </a:solidFill>
              </a:rPr>
              <a:t>alive. The children will make observations of habitats around them including micro. They will learn how animals obtain food and what a food chain is. </a:t>
            </a:r>
            <a:endParaRPr lang="en-GB" dirty="0">
              <a:solidFill>
                <a:schemeClr val="bg1"/>
              </a:solidFill>
            </a:endParaRPr>
          </a:p>
        </p:txBody>
      </p:sp>
      <p:sp>
        <p:nvSpPr>
          <p:cNvPr id="10" name="TextBox 9"/>
          <p:cNvSpPr txBox="1"/>
          <p:nvPr/>
        </p:nvSpPr>
        <p:spPr>
          <a:xfrm>
            <a:off x="6376503" y="549669"/>
            <a:ext cx="2978127" cy="646331"/>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Scientists Studied</a:t>
            </a:r>
          </a:p>
          <a:p>
            <a:pPr marL="285750" indent="-285750">
              <a:buFont typeface="Arial" panose="020B0604020202020204" pitchFamily="34" charset="0"/>
              <a:buChar char="•"/>
            </a:pPr>
            <a:r>
              <a:rPr lang="en-GB" dirty="0" smtClean="0">
                <a:solidFill>
                  <a:schemeClr val="bg1"/>
                </a:solidFill>
              </a:rPr>
              <a:t>Rachel Carson</a:t>
            </a:r>
          </a:p>
        </p:txBody>
      </p:sp>
      <p:sp>
        <p:nvSpPr>
          <p:cNvPr id="11" name="TextBox 10"/>
          <p:cNvSpPr txBox="1"/>
          <p:nvPr/>
        </p:nvSpPr>
        <p:spPr>
          <a:xfrm>
            <a:off x="4480484" y="2734883"/>
            <a:ext cx="4898570" cy="2308324"/>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Key Questions</a:t>
            </a:r>
          </a:p>
          <a:p>
            <a:r>
              <a:rPr lang="en-GB" dirty="0" smtClean="0">
                <a:solidFill>
                  <a:schemeClr val="bg1"/>
                </a:solidFill>
              </a:rPr>
              <a:t>How does the cycle path change over the year?</a:t>
            </a:r>
          </a:p>
          <a:p>
            <a:r>
              <a:rPr lang="en-GB" dirty="0" smtClean="0">
                <a:solidFill>
                  <a:schemeClr val="bg1"/>
                </a:solidFill>
              </a:rPr>
              <a:t>Which habitat do worms prefer – where can we find the most worms?</a:t>
            </a:r>
          </a:p>
          <a:p>
            <a:r>
              <a:rPr lang="en-GB" dirty="0" smtClean="0">
                <a:solidFill>
                  <a:schemeClr val="bg1"/>
                </a:solidFill>
              </a:rPr>
              <a:t>How does a cactus survive in a desert with no water?</a:t>
            </a:r>
          </a:p>
          <a:p>
            <a:r>
              <a:rPr lang="en-GB" dirty="0" smtClean="0">
                <a:solidFill>
                  <a:schemeClr val="bg1"/>
                </a:solidFill>
              </a:rPr>
              <a:t>How would you survive in a rainforest?</a:t>
            </a:r>
          </a:p>
        </p:txBody>
      </p:sp>
      <p:sp>
        <p:nvSpPr>
          <p:cNvPr id="17" name="TextBox 16"/>
          <p:cNvSpPr txBox="1"/>
          <p:nvPr/>
        </p:nvSpPr>
        <p:spPr>
          <a:xfrm>
            <a:off x="4689976" y="2317548"/>
            <a:ext cx="1686527" cy="338554"/>
          </a:xfrm>
          <a:prstGeom prst="rect">
            <a:avLst/>
          </a:prstGeom>
          <a:noFill/>
        </p:spPr>
        <p:txBody>
          <a:bodyPr wrap="square" rtlCol="0">
            <a:spAutoFit/>
          </a:bodyPr>
          <a:lstStyle/>
          <a:p>
            <a:r>
              <a:rPr lang="en-GB" sz="1600" b="1" dirty="0" smtClean="0"/>
              <a:t>Rachel Carson</a:t>
            </a:r>
            <a:endParaRPr lang="en-GB" sz="1600" b="1" dirty="0"/>
          </a:p>
        </p:txBody>
      </p:sp>
      <p:sp>
        <p:nvSpPr>
          <p:cNvPr id="13" name="TextBox 12"/>
          <p:cNvSpPr txBox="1"/>
          <p:nvPr/>
        </p:nvSpPr>
        <p:spPr>
          <a:xfrm>
            <a:off x="144791" y="5457043"/>
            <a:ext cx="11879416" cy="1277273"/>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Enquiry Skills Covered</a:t>
            </a:r>
          </a:p>
          <a:p>
            <a:endParaRPr lang="en-GB" b="1" u="sng" dirty="0" smtClean="0">
              <a:solidFill>
                <a:schemeClr val="bg1"/>
              </a:solidFill>
            </a:endParaRPr>
          </a:p>
          <a:p>
            <a:r>
              <a:rPr lang="en-GB" dirty="0" smtClean="0">
                <a:solidFill>
                  <a:schemeClr val="bg1"/>
                </a:solidFill>
              </a:rPr>
              <a:t>Researching Using Secondary Sources                 Pattern Seeking             </a:t>
            </a:r>
            <a:r>
              <a:rPr lang="en-GB" dirty="0">
                <a:solidFill>
                  <a:schemeClr val="bg1"/>
                </a:solidFill>
              </a:rPr>
              <a:t>Identifying and Classifying</a:t>
            </a:r>
            <a:r>
              <a:rPr lang="en-GB" dirty="0" smtClean="0">
                <a:solidFill>
                  <a:schemeClr val="bg1"/>
                </a:solidFill>
              </a:rPr>
              <a:t> </a:t>
            </a:r>
            <a:endParaRPr lang="en-GB" b="1" u="sng" dirty="0" smtClean="0">
              <a:solidFill>
                <a:schemeClr val="bg1"/>
              </a:solidFill>
            </a:endParaRPr>
          </a:p>
          <a:p>
            <a:endParaRPr lang="en-GB" sz="500" b="1" u="sng" dirty="0" smtClean="0">
              <a:solidFill>
                <a:schemeClr val="bg1"/>
              </a:solidFill>
            </a:endParaRPr>
          </a:p>
          <a:p>
            <a:endParaRPr lang="en-GB" dirty="0">
              <a:solidFill>
                <a:schemeClr val="bg1"/>
              </a:solidFill>
            </a:endParaRPr>
          </a:p>
        </p:txBody>
      </p:sp>
      <p:pic>
        <p:nvPicPr>
          <p:cNvPr id="12" name="Picture 11"/>
          <p:cNvPicPr>
            <a:picLocks noChangeAspect="1"/>
          </p:cNvPicPr>
          <p:nvPr/>
        </p:nvPicPr>
        <p:blipFill>
          <a:blip r:embed="rId2"/>
          <a:stretch>
            <a:fillRect/>
          </a:stretch>
        </p:blipFill>
        <p:spPr>
          <a:xfrm>
            <a:off x="4584987" y="5620149"/>
            <a:ext cx="749873" cy="951058"/>
          </a:xfrm>
          <a:prstGeom prst="rect">
            <a:avLst/>
          </a:prstGeom>
        </p:spPr>
      </p:pic>
      <p:pic>
        <p:nvPicPr>
          <p:cNvPr id="14" name="Picture 13"/>
          <p:cNvPicPr>
            <a:picLocks noChangeAspect="1"/>
          </p:cNvPicPr>
          <p:nvPr/>
        </p:nvPicPr>
        <p:blipFill>
          <a:blip r:embed="rId3"/>
          <a:stretch>
            <a:fillRect/>
          </a:stretch>
        </p:blipFill>
        <p:spPr>
          <a:xfrm>
            <a:off x="7245484" y="5568328"/>
            <a:ext cx="743776" cy="1054699"/>
          </a:xfrm>
          <a:prstGeom prst="rect">
            <a:avLst/>
          </a:prstGeom>
        </p:spPr>
      </p:pic>
      <p:pic>
        <p:nvPicPr>
          <p:cNvPr id="15" name="Picture 14"/>
          <p:cNvPicPr>
            <a:picLocks noChangeAspect="1"/>
          </p:cNvPicPr>
          <p:nvPr/>
        </p:nvPicPr>
        <p:blipFill>
          <a:blip r:embed="rId4"/>
          <a:stretch>
            <a:fillRect/>
          </a:stretch>
        </p:blipFill>
        <p:spPr>
          <a:xfrm>
            <a:off x="11079102" y="5620149"/>
            <a:ext cx="658425" cy="1036410"/>
          </a:xfrm>
          <a:prstGeom prst="rect">
            <a:avLst/>
          </a:prstGeom>
        </p:spPr>
      </p:pic>
      <p:pic>
        <p:nvPicPr>
          <p:cNvPr id="3074" name="Picture 2" descr="Rachel Carson - Quotes, Discovery &amp; Books - Biograph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774809" y="853729"/>
            <a:ext cx="1388537" cy="13885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728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r>
              <a:rPr lang="en-GB" sz="4000" b="1" dirty="0"/>
              <a:t>Year 2</a:t>
            </a:r>
            <a:r>
              <a:rPr lang="en-GB" sz="4000" b="1" dirty="0" smtClean="0"/>
              <a:t> Spring Term 2</a:t>
            </a:r>
          </a:p>
          <a:p>
            <a:r>
              <a:rPr lang="en-GB" sz="4000" b="1" dirty="0" smtClean="0"/>
              <a:t>Plants</a:t>
            </a:r>
            <a:endParaRPr lang="en-GB" sz="4000" b="1" dirty="0"/>
          </a:p>
        </p:txBody>
      </p:sp>
      <p:sp>
        <p:nvSpPr>
          <p:cNvPr id="3" name="TextBox 2"/>
          <p:cNvSpPr txBox="1"/>
          <p:nvPr/>
        </p:nvSpPr>
        <p:spPr>
          <a:xfrm>
            <a:off x="9472595" y="232338"/>
            <a:ext cx="2551612" cy="4524315"/>
          </a:xfrm>
          <a:prstGeom prst="rect">
            <a:avLst/>
          </a:prstGeom>
          <a:solidFill>
            <a:schemeClr val="tx1"/>
          </a:solidFill>
          <a:ln w="38100">
            <a:solidFill>
              <a:schemeClr val="bg1"/>
            </a:solidFill>
          </a:ln>
        </p:spPr>
        <p:txBody>
          <a:bodyPr wrap="square" rtlCol="0">
            <a:spAutoFit/>
          </a:bodyPr>
          <a:lstStyle/>
          <a:p>
            <a:pPr algn="ctr"/>
            <a:r>
              <a:rPr lang="en-GB" b="1" u="sng" dirty="0" smtClean="0">
                <a:solidFill>
                  <a:schemeClr val="bg1"/>
                </a:solidFill>
              </a:rPr>
              <a:t>Key Vocabulary</a:t>
            </a:r>
          </a:p>
          <a:p>
            <a:pPr algn="ctr"/>
            <a:r>
              <a:rPr lang="en-GB" dirty="0" smtClean="0">
                <a:solidFill>
                  <a:schemeClr val="bg1"/>
                </a:solidFill>
              </a:rPr>
              <a:t>Roots</a:t>
            </a:r>
          </a:p>
          <a:p>
            <a:pPr algn="ctr"/>
            <a:r>
              <a:rPr lang="en-GB" dirty="0" smtClean="0">
                <a:solidFill>
                  <a:schemeClr val="bg1"/>
                </a:solidFill>
              </a:rPr>
              <a:t>Stem</a:t>
            </a:r>
          </a:p>
          <a:p>
            <a:pPr algn="ctr"/>
            <a:r>
              <a:rPr lang="en-GB" dirty="0" smtClean="0">
                <a:solidFill>
                  <a:schemeClr val="bg1"/>
                </a:solidFill>
              </a:rPr>
              <a:t>Seed</a:t>
            </a:r>
          </a:p>
          <a:p>
            <a:pPr algn="ctr"/>
            <a:r>
              <a:rPr lang="en-GB" dirty="0" smtClean="0">
                <a:solidFill>
                  <a:schemeClr val="bg1"/>
                </a:solidFill>
              </a:rPr>
              <a:t>Bulb</a:t>
            </a:r>
          </a:p>
          <a:p>
            <a:pPr algn="ctr"/>
            <a:r>
              <a:rPr lang="en-GB" dirty="0" smtClean="0">
                <a:solidFill>
                  <a:schemeClr val="bg1"/>
                </a:solidFill>
              </a:rPr>
              <a:t>Leaf</a:t>
            </a:r>
          </a:p>
          <a:p>
            <a:pPr algn="ctr"/>
            <a:r>
              <a:rPr lang="en-GB" dirty="0" smtClean="0">
                <a:solidFill>
                  <a:schemeClr val="bg1"/>
                </a:solidFill>
              </a:rPr>
              <a:t>Flower</a:t>
            </a:r>
          </a:p>
          <a:p>
            <a:pPr algn="ctr"/>
            <a:r>
              <a:rPr lang="en-GB" dirty="0" smtClean="0">
                <a:solidFill>
                  <a:schemeClr val="bg1"/>
                </a:solidFill>
              </a:rPr>
              <a:t>Germinate</a:t>
            </a:r>
          </a:p>
          <a:p>
            <a:pPr algn="ctr"/>
            <a:r>
              <a:rPr lang="en-GB" dirty="0" smtClean="0">
                <a:solidFill>
                  <a:schemeClr val="bg1"/>
                </a:solidFill>
              </a:rPr>
              <a:t>Life Process</a:t>
            </a:r>
          </a:p>
          <a:p>
            <a:pPr algn="ctr"/>
            <a:r>
              <a:rPr lang="en-GB" dirty="0" smtClean="0">
                <a:solidFill>
                  <a:schemeClr val="bg1"/>
                </a:solidFill>
              </a:rPr>
              <a:t>Water</a:t>
            </a:r>
          </a:p>
          <a:p>
            <a:pPr algn="ctr"/>
            <a:r>
              <a:rPr lang="en-GB" dirty="0" smtClean="0">
                <a:solidFill>
                  <a:schemeClr val="bg1"/>
                </a:solidFill>
              </a:rPr>
              <a:t>Light</a:t>
            </a:r>
          </a:p>
          <a:p>
            <a:pPr algn="ctr"/>
            <a:r>
              <a:rPr lang="en-GB" dirty="0" smtClean="0">
                <a:solidFill>
                  <a:schemeClr val="bg1"/>
                </a:solidFill>
              </a:rPr>
              <a:t>Temperature</a:t>
            </a:r>
          </a:p>
          <a:p>
            <a:pPr algn="ctr"/>
            <a:r>
              <a:rPr lang="en-GB" dirty="0" smtClean="0">
                <a:solidFill>
                  <a:schemeClr val="bg1"/>
                </a:solidFill>
              </a:rPr>
              <a:t>Tuber</a:t>
            </a:r>
          </a:p>
          <a:p>
            <a:pPr algn="ctr"/>
            <a:r>
              <a:rPr lang="en-GB" dirty="0" smtClean="0">
                <a:solidFill>
                  <a:schemeClr val="bg1"/>
                </a:solidFill>
              </a:rPr>
              <a:t>Compost</a:t>
            </a:r>
          </a:p>
          <a:p>
            <a:pPr algn="ctr"/>
            <a:r>
              <a:rPr lang="en-GB" dirty="0" smtClean="0">
                <a:solidFill>
                  <a:schemeClr val="bg1"/>
                </a:solidFill>
              </a:rPr>
              <a:t>Fruit</a:t>
            </a:r>
          </a:p>
          <a:p>
            <a:pPr algn="ctr"/>
            <a:r>
              <a:rPr lang="en-GB" dirty="0" smtClean="0">
                <a:solidFill>
                  <a:schemeClr val="bg1"/>
                </a:solidFill>
              </a:rPr>
              <a:t>Properties</a:t>
            </a:r>
          </a:p>
        </p:txBody>
      </p:sp>
      <p:sp>
        <p:nvSpPr>
          <p:cNvPr id="4" name="TextBox 3"/>
          <p:cNvSpPr txBox="1"/>
          <p:nvPr/>
        </p:nvSpPr>
        <p:spPr>
          <a:xfrm>
            <a:off x="144791" y="2280912"/>
            <a:ext cx="4217728" cy="2939266"/>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Overview</a:t>
            </a:r>
          </a:p>
          <a:p>
            <a:endParaRPr lang="en-GB" sz="500" b="1" u="sng" dirty="0" smtClean="0">
              <a:solidFill>
                <a:schemeClr val="bg1"/>
              </a:solidFill>
            </a:endParaRPr>
          </a:p>
          <a:p>
            <a:r>
              <a:rPr lang="en-GB" dirty="0" smtClean="0">
                <a:solidFill>
                  <a:schemeClr val="bg1"/>
                </a:solidFill>
              </a:rPr>
              <a:t>The children will closely </a:t>
            </a:r>
            <a:r>
              <a:rPr lang="en-GB" dirty="0">
                <a:solidFill>
                  <a:schemeClr val="bg1"/>
                </a:solidFill>
              </a:rPr>
              <a:t>study plants and trees in the natural </a:t>
            </a:r>
            <a:r>
              <a:rPr lang="en-GB" dirty="0" smtClean="0">
                <a:solidFill>
                  <a:schemeClr val="bg1"/>
                </a:solidFill>
              </a:rPr>
              <a:t>environment. They will </a:t>
            </a:r>
            <a:r>
              <a:rPr lang="en-GB" dirty="0">
                <a:solidFill>
                  <a:schemeClr val="bg1"/>
                </a:solidFill>
              </a:rPr>
              <a:t>plant a seed and a bulb and compare them as they grow. </a:t>
            </a:r>
            <a:r>
              <a:rPr lang="en-GB" dirty="0" smtClean="0">
                <a:solidFill>
                  <a:schemeClr val="bg1"/>
                </a:solidFill>
              </a:rPr>
              <a:t>The children will set up an experiment </a:t>
            </a:r>
            <a:r>
              <a:rPr lang="en-GB" dirty="0">
                <a:solidFill>
                  <a:schemeClr val="bg1"/>
                </a:solidFill>
              </a:rPr>
              <a:t>to observe what plants need to grow well, and watch the germination process first hand by growing cress.  </a:t>
            </a:r>
          </a:p>
        </p:txBody>
      </p:sp>
      <p:sp>
        <p:nvSpPr>
          <p:cNvPr id="10" name="TextBox 9"/>
          <p:cNvSpPr txBox="1"/>
          <p:nvPr/>
        </p:nvSpPr>
        <p:spPr>
          <a:xfrm>
            <a:off x="4362519" y="666919"/>
            <a:ext cx="2978127" cy="1200329"/>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Scientists Studied</a:t>
            </a:r>
          </a:p>
          <a:p>
            <a:pPr marL="285750" indent="-285750">
              <a:buFont typeface="Arial" panose="020B0604020202020204" pitchFamily="34" charset="0"/>
              <a:buChar char="•"/>
            </a:pPr>
            <a:r>
              <a:rPr lang="en-GB" dirty="0" smtClean="0">
                <a:solidFill>
                  <a:schemeClr val="bg1"/>
                </a:solidFill>
              </a:rPr>
              <a:t>Jane Colden </a:t>
            </a:r>
          </a:p>
          <a:p>
            <a:pPr marL="285750" indent="-285750">
              <a:buFont typeface="Arial" panose="020B0604020202020204" pitchFamily="34" charset="0"/>
              <a:buChar char="•"/>
            </a:pPr>
            <a:r>
              <a:rPr lang="en-GB" dirty="0" smtClean="0">
                <a:solidFill>
                  <a:schemeClr val="bg1"/>
                </a:solidFill>
              </a:rPr>
              <a:t>Tim Smit</a:t>
            </a:r>
          </a:p>
          <a:p>
            <a:pPr marL="285750" indent="-285750">
              <a:buFont typeface="Arial" panose="020B0604020202020204" pitchFamily="34" charset="0"/>
              <a:buChar char="•"/>
            </a:pPr>
            <a:r>
              <a:rPr lang="en-GB" dirty="0" smtClean="0">
                <a:solidFill>
                  <a:schemeClr val="bg1"/>
                </a:solidFill>
              </a:rPr>
              <a:t>Nicholas </a:t>
            </a:r>
            <a:r>
              <a:rPr lang="en-GB" dirty="0" err="1" smtClean="0">
                <a:solidFill>
                  <a:schemeClr val="bg1"/>
                </a:solidFill>
              </a:rPr>
              <a:t>Grimshaw</a:t>
            </a:r>
            <a:endParaRPr lang="en-GB" dirty="0" smtClean="0">
              <a:solidFill>
                <a:schemeClr val="bg1"/>
              </a:solidFill>
            </a:endParaRPr>
          </a:p>
        </p:txBody>
      </p:sp>
      <p:sp>
        <p:nvSpPr>
          <p:cNvPr id="11" name="TextBox 10"/>
          <p:cNvSpPr txBox="1"/>
          <p:nvPr/>
        </p:nvSpPr>
        <p:spPr>
          <a:xfrm>
            <a:off x="4468272" y="3188853"/>
            <a:ext cx="4898570" cy="2031325"/>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Key Questions</a:t>
            </a:r>
          </a:p>
          <a:p>
            <a:r>
              <a:rPr lang="en-GB" dirty="0" smtClean="0">
                <a:solidFill>
                  <a:schemeClr val="bg1"/>
                </a:solidFill>
              </a:rPr>
              <a:t>Do bigger seeds grow into bigger plants?</a:t>
            </a:r>
          </a:p>
          <a:p>
            <a:r>
              <a:rPr lang="en-GB" dirty="0" smtClean="0">
                <a:solidFill>
                  <a:schemeClr val="bg1"/>
                </a:solidFill>
              </a:rPr>
              <a:t>What happens to my bean after I have planted it?</a:t>
            </a:r>
          </a:p>
          <a:p>
            <a:r>
              <a:rPr lang="en-GB" dirty="0" smtClean="0">
                <a:solidFill>
                  <a:schemeClr val="bg1"/>
                </a:solidFill>
              </a:rPr>
              <a:t>Do cress seeds grow quicker inside or outside?</a:t>
            </a:r>
          </a:p>
          <a:p>
            <a:endParaRPr lang="en-GB" dirty="0" smtClean="0">
              <a:solidFill>
                <a:schemeClr val="bg1"/>
              </a:solidFill>
            </a:endParaRPr>
          </a:p>
        </p:txBody>
      </p:sp>
      <p:sp>
        <p:nvSpPr>
          <p:cNvPr id="17" name="TextBox 16"/>
          <p:cNvSpPr txBox="1"/>
          <p:nvPr/>
        </p:nvSpPr>
        <p:spPr>
          <a:xfrm>
            <a:off x="2814076" y="1951055"/>
            <a:ext cx="1548443" cy="338554"/>
          </a:xfrm>
          <a:prstGeom prst="rect">
            <a:avLst/>
          </a:prstGeom>
          <a:noFill/>
        </p:spPr>
        <p:txBody>
          <a:bodyPr wrap="square" rtlCol="0">
            <a:spAutoFit/>
          </a:bodyPr>
          <a:lstStyle/>
          <a:p>
            <a:r>
              <a:rPr lang="en-GB" sz="1600" b="1" dirty="0" smtClean="0"/>
              <a:t>Jim Smit</a:t>
            </a:r>
            <a:endParaRPr lang="en-GB" sz="1600" b="1" dirty="0"/>
          </a:p>
        </p:txBody>
      </p:sp>
      <p:sp>
        <p:nvSpPr>
          <p:cNvPr id="13" name="TextBox 12"/>
          <p:cNvSpPr txBox="1"/>
          <p:nvPr/>
        </p:nvSpPr>
        <p:spPr>
          <a:xfrm>
            <a:off x="144791" y="5400894"/>
            <a:ext cx="11879416" cy="1277273"/>
          </a:xfrm>
          <a:prstGeom prst="rect">
            <a:avLst/>
          </a:prstGeom>
          <a:solidFill>
            <a:schemeClr val="tx1"/>
          </a:solidFill>
          <a:ln w="38100">
            <a:solidFill>
              <a:schemeClr val="bg1"/>
            </a:solidFill>
          </a:ln>
        </p:spPr>
        <p:txBody>
          <a:bodyPr wrap="square" rtlCol="0">
            <a:spAutoFit/>
          </a:bodyPr>
          <a:lstStyle/>
          <a:p>
            <a:r>
              <a:rPr lang="en-GB" b="1" u="sng" dirty="0" smtClean="0">
                <a:solidFill>
                  <a:schemeClr val="bg1"/>
                </a:solidFill>
              </a:rPr>
              <a:t>Enquiry Skills Covered</a:t>
            </a:r>
          </a:p>
          <a:p>
            <a:endParaRPr lang="en-GB" b="1" u="sng" dirty="0">
              <a:solidFill>
                <a:schemeClr val="bg1"/>
              </a:solidFill>
            </a:endParaRPr>
          </a:p>
          <a:p>
            <a:r>
              <a:rPr lang="en-GB" dirty="0">
                <a:solidFill>
                  <a:schemeClr val="bg1"/>
                </a:solidFill>
              </a:rPr>
              <a:t>Comparative and Fair </a:t>
            </a:r>
            <a:r>
              <a:rPr lang="en-GB" dirty="0" smtClean="0">
                <a:solidFill>
                  <a:schemeClr val="bg1"/>
                </a:solidFill>
              </a:rPr>
              <a:t>Testing                </a:t>
            </a:r>
            <a:r>
              <a:rPr lang="en-GB" dirty="0">
                <a:solidFill>
                  <a:schemeClr val="bg1"/>
                </a:solidFill>
              </a:rPr>
              <a:t>Observing Over </a:t>
            </a:r>
            <a:r>
              <a:rPr lang="en-GB" dirty="0" smtClean="0">
                <a:solidFill>
                  <a:schemeClr val="bg1"/>
                </a:solidFill>
              </a:rPr>
              <a:t>Time                      </a:t>
            </a:r>
            <a:r>
              <a:rPr lang="en-GB" dirty="0">
                <a:solidFill>
                  <a:schemeClr val="bg1"/>
                </a:solidFill>
              </a:rPr>
              <a:t>Pattern Seeking </a:t>
            </a:r>
            <a:endParaRPr lang="en-GB" b="1" u="sng" dirty="0" smtClean="0">
              <a:solidFill>
                <a:schemeClr val="bg1"/>
              </a:solidFill>
            </a:endParaRPr>
          </a:p>
          <a:p>
            <a:endParaRPr lang="en-GB" sz="500" b="1" u="sng" dirty="0" smtClean="0">
              <a:solidFill>
                <a:schemeClr val="bg1"/>
              </a:solidFill>
            </a:endParaRPr>
          </a:p>
          <a:p>
            <a:endParaRPr lang="en-GB" dirty="0">
              <a:solidFill>
                <a:schemeClr val="bg1"/>
              </a:solidFill>
            </a:endParaRPr>
          </a:p>
        </p:txBody>
      </p:sp>
      <p:pic>
        <p:nvPicPr>
          <p:cNvPr id="12" name="Picture 11"/>
          <p:cNvPicPr>
            <a:picLocks noChangeAspect="1"/>
          </p:cNvPicPr>
          <p:nvPr/>
        </p:nvPicPr>
        <p:blipFill>
          <a:blip r:embed="rId2"/>
          <a:stretch>
            <a:fillRect/>
          </a:stretch>
        </p:blipFill>
        <p:spPr>
          <a:xfrm>
            <a:off x="3649225" y="5603628"/>
            <a:ext cx="713294" cy="871804"/>
          </a:xfrm>
          <a:prstGeom prst="rect">
            <a:avLst/>
          </a:prstGeom>
        </p:spPr>
      </p:pic>
      <p:pic>
        <p:nvPicPr>
          <p:cNvPr id="14" name="Picture 13"/>
          <p:cNvPicPr>
            <a:picLocks noChangeAspect="1"/>
          </p:cNvPicPr>
          <p:nvPr/>
        </p:nvPicPr>
        <p:blipFill>
          <a:blip r:embed="rId3"/>
          <a:stretch>
            <a:fillRect/>
          </a:stretch>
        </p:blipFill>
        <p:spPr>
          <a:xfrm>
            <a:off x="7160001" y="5676786"/>
            <a:ext cx="688908" cy="725487"/>
          </a:xfrm>
          <a:prstGeom prst="rect">
            <a:avLst/>
          </a:prstGeom>
        </p:spPr>
      </p:pic>
      <p:pic>
        <p:nvPicPr>
          <p:cNvPr id="15" name="Picture 14"/>
          <p:cNvPicPr>
            <a:picLocks noChangeAspect="1"/>
          </p:cNvPicPr>
          <p:nvPr/>
        </p:nvPicPr>
        <p:blipFill>
          <a:blip r:embed="rId4"/>
          <a:stretch>
            <a:fillRect/>
          </a:stretch>
        </p:blipFill>
        <p:spPr>
          <a:xfrm>
            <a:off x="10158502" y="5512179"/>
            <a:ext cx="743776" cy="1054699"/>
          </a:xfrm>
          <a:prstGeom prst="rect">
            <a:avLst/>
          </a:prstGeom>
        </p:spPr>
      </p:pic>
      <p:pic>
        <p:nvPicPr>
          <p:cNvPr id="4098" name="Picture 2" descr="How Eden Project millionaire went from life on the dole to buying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5027" y="649080"/>
            <a:ext cx="1540845" cy="13053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7471772" y="540408"/>
            <a:ext cx="1895070" cy="2460534"/>
          </a:xfrm>
          <a:prstGeom prst="rect">
            <a:avLst/>
          </a:prstGeom>
          <a:ln w="38100">
            <a:solidFill>
              <a:schemeClr val="accent1"/>
            </a:solidFill>
          </a:ln>
        </p:spPr>
      </p:pic>
    </p:spTree>
    <p:extLst>
      <p:ext uri="{BB962C8B-B14F-4D97-AF65-F5344CB8AC3E}">
        <p14:creationId xmlns:p14="http://schemas.microsoft.com/office/powerpoint/2010/main" val="25155605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Autumn Term 1  Animals including</a:t>
            </a:r>
            <a:b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b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Humans</a:t>
            </a:r>
          </a:p>
        </p:txBody>
      </p:sp>
      <p:sp>
        <p:nvSpPr>
          <p:cNvPr id="3" name="TextBox 2"/>
          <p:cNvSpPr txBox="1"/>
          <p:nvPr/>
        </p:nvSpPr>
        <p:spPr>
          <a:xfrm>
            <a:off x="9472595" y="58846"/>
            <a:ext cx="2551612" cy="6740307"/>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Classify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Compare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Characteristics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Vertebrates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Invertebrates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Nutrients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Nutrition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Food groups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Carbohydrates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Protein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Fats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Minerals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Fibre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Skeleton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Endoskeleton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Exoskeleton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Hydrostatic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Bones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Joints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Muscles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Contract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Relax</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Tendons</a:t>
            </a:r>
          </a:p>
        </p:txBody>
      </p:sp>
      <p:sp>
        <p:nvSpPr>
          <p:cNvPr id="4" name="TextBox 3"/>
          <p:cNvSpPr txBox="1"/>
          <p:nvPr/>
        </p:nvSpPr>
        <p:spPr>
          <a:xfrm>
            <a:off x="169215" y="2025774"/>
            <a:ext cx="4217728" cy="4755148"/>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5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learn that plants and animals obtain food in different ways. They will be able to identify the right types and show they understand the right amounts of nutrients required by animals including humans.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5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be able to name the different types of skeletons and categorise animals by skeleton type. They will be able to identify the main bones in the body and explain how a skeleton protects, supports and helps the body to move. Finally, they will be able to explain how pairs of muscles work together to enable movement.</a:t>
            </a:r>
          </a:p>
        </p:txBody>
      </p:sp>
      <p:pic>
        <p:nvPicPr>
          <p:cNvPr id="7" name="Picture 6" descr="A picture containing box&#10;&#10;Description automatically generated">
            <a:extLst>
              <a:ext uri="{FF2B5EF4-FFF2-40B4-BE49-F238E27FC236}">
                <a16:creationId xmlns:a16="http://schemas.microsoft.com/office/drawing/2014/main" id="{D3B9D222-2940-4D5A-813A-509A281432FF}"/>
              </a:ext>
            </a:extLst>
          </p:cNvPr>
          <p:cNvPicPr>
            <a:picLocks noChangeAspect="1"/>
          </p:cNvPicPr>
          <p:nvPr/>
        </p:nvPicPr>
        <p:blipFill>
          <a:blip r:embed="rId2"/>
          <a:stretch>
            <a:fillRect/>
          </a:stretch>
        </p:blipFill>
        <p:spPr>
          <a:xfrm>
            <a:off x="4748872" y="1208563"/>
            <a:ext cx="2171744" cy="21577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A close up of a map&#10;&#10;Description automatically generated">
            <a:extLst>
              <a:ext uri="{FF2B5EF4-FFF2-40B4-BE49-F238E27FC236}">
                <a16:creationId xmlns:a16="http://schemas.microsoft.com/office/drawing/2014/main" id="{2F2E5686-0E5D-4F11-8AF8-6E5DED3468AE}"/>
              </a:ext>
            </a:extLst>
          </p:cNvPr>
          <p:cNvPicPr>
            <a:picLocks noChangeAspect="1"/>
          </p:cNvPicPr>
          <p:nvPr/>
        </p:nvPicPr>
        <p:blipFill>
          <a:blip r:embed="rId3"/>
          <a:stretch>
            <a:fillRect/>
          </a:stretch>
        </p:blipFill>
        <p:spPr>
          <a:xfrm>
            <a:off x="7107688" y="138899"/>
            <a:ext cx="2171743" cy="32380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4480484" y="3634198"/>
            <a:ext cx="4898570" cy="3139321"/>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What’s the different between how plants and animals obtain their food?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would a balanced diet look like for humans?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Can we work out a balanced diet from real foods based on the food groups?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Does a skeleton have to be inside the body?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If I were to make a limb joint, what muscles would I need?</a:t>
            </a:r>
          </a:p>
        </p:txBody>
      </p:sp>
    </p:spTree>
    <p:extLst>
      <p:ext uri="{BB962C8B-B14F-4D97-AF65-F5344CB8AC3E}">
        <p14:creationId xmlns:p14="http://schemas.microsoft.com/office/powerpoint/2010/main" val="4210318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Autumn Term 2  Forces and </a:t>
            </a:r>
            <a:b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b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Magnets</a:t>
            </a:r>
          </a:p>
        </p:txBody>
      </p:sp>
      <p:sp>
        <p:nvSpPr>
          <p:cNvPr id="3" name="TextBox 2"/>
          <p:cNvSpPr txBox="1"/>
          <p:nvPr/>
        </p:nvSpPr>
        <p:spPr>
          <a:xfrm>
            <a:off x="9472595" y="232338"/>
            <a:ext cx="2551612" cy="4801314"/>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Force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Push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Pull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Friction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Surface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Smooth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Magnet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Magnetic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Magnetic field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Pole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North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South</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Attract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Repel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Compass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Northern Lights</a:t>
            </a:r>
          </a:p>
        </p:txBody>
      </p:sp>
      <p:sp>
        <p:nvSpPr>
          <p:cNvPr id="4" name="TextBox 3"/>
          <p:cNvSpPr txBox="1"/>
          <p:nvPr/>
        </p:nvSpPr>
        <p:spPr>
          <a:xfrm>
            <a:off x="118381" y="2126361"/>
            <a:ext cx="4458769" cy="4524315"/>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learn about forces as pushes and pulls. They will investigate friction practically and understand it as a force that slows objects down. They will investigate magnets in a variety of ways, including investigating magnet strength, poles and classification of magnetic and non-magnetic materials. They will look at the poles of magnets and investigate their influence on each other within a magnetic field. Finally, they will investigate the effects of magnetism in the real world, including researching the Northern Lights.</a:t>
            </a: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TextBox 10"/>
          <p:cNvSpPr txBox="1"/>
          <p:nvPr/>
        </p:nvSpPr>
        <p:spPr>
          <a:xfrm>
            <a:off x="4746424" y="4065353"/>
            <a:ext cx="4556896" cy="2585323"/>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Can all forces be classified as pushes or pulls?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What’s the best material for slowing a car down?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Why is ice slippery?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happens when magnets meet?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Are people magnetic?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Is the Earth magnetic?</a:t>
            </a:r>
          </a:p>
        </p:txBody>
      </p:sp>
      <p:pic>
        <p:nvPicPr>
          <p:cNvPr id="1026" name="Picture 2" descr="Awesome Aurora Borealis Space Photo | Northern lights from space ...">
            <a:extLst>
              <a:ext uri="{FF2B5EF4-FFF2-40B4-BE49-F238E27FC236}">
                <a16:creationId xmlns:a16="http://schemas.microsoft.com/office/drawing/2014/main" id="{7FE8C244-4EE2-46CE-977F-EE9DD16454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4896" y="129987"/>
            <a:ext cx="1918424" cy="17976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Curious Kids: How and why do magnets stick together?">
            <a:extLst>
              <a:ext uri="{FF2B5EF4-FFF2-40B4-BE49-F238E27FC236}">
                <a16:creationId xmlns:a16="http://schemas.microsoft.com/office/drawing/2014/main" id="{94B95378-B725-43C9-A722-63AFEFB3BE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9145" y="2028322"/>
            <a:ext cx="3618812" cy="19389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What is friction? - BBC Bitesize">
            <a:extLst>
              <a:ext uri="{FF2B5EF4-FFF2-40B4-BE49-F238E27FC236}">
                <a16:creationId xmlns:a16="http://schemas.microsoft.com/office/drawing/2014/main" id="{35FB1B54-8649-4E47-A2F3-F5BDD898FF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2138" y="686907"/>
            <a:ext cx="2880176" cy="16200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573E74E7-ED84-4522-86FD-C41D4C25396A}"/>
              </a:ext>
            </a:extLst>
          </p:cNvPr>
          <p:cNvGrpSpPr/>
          <p:nvPr/>
        </p:nvGrpSpPr>
        <p:grpSpPr>
          <a:xfrm>
            <a:off x="9472594" y="5082128"/>
            <a:ext cx="2510983" cy="1543534"/>
            <a:chOff x="9472594" y="5082128"/>
            <a:chExt cx="2510983" cy="1543534"/>
          </a:xfrm>
        </p:grpSpPr>
        <p:grpSp>
          <p:nvGrpSpPr>
            <p:cNvPr id="6" name="Group 5">
              <a:extLst>
                <a:ext uri="{FF2B5EF4-FFF2-40B4-BE49-F238E27FC236}">
                  <a16:creationId xmlns:a16="http://schemas.microsoft.com/office/drawing/2014/main" id="{FE325BF6-AB3E-4DBC-B5FE-F654BC8E2C07}"/>
                </a:ext>
              </a:extLst>
            </p:cNvPr>
            <p:cNvGrpSpPr/>
            <p:nvPr/>
          </p:nvGrpSpPr>
          <p:grpSpPr>
            <a:xfrm>
              <a:off x="9472594" y="5082128"/>
              <a:ext cx="2510983" cy="1543534"/>
              <a:chOff x="9472594" y="5082128"/>
              <a:chExt cx="2510983" cy="1543534"/>
            </a:xfrm>
          </p:grpSpPr>
          <p:pic>
            <p:nvPicPr>
              <p:cNvPr id="1032" name="Picture 8" descr="cchonka [licensed for non-commercial use only] / student example ...">
                <a:extLst>
                  <a:ext uri="{FF2B5EF4-FFF2-40B4-BE49-F238E27FC236}">
                    <a16:creationId xmlns:a16="http://schemas.microsoft.com/office/drawing/2014/main" id="{E41E4790-873C-477F-AB7B-F43158245F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72594" y="5082128"/>
                <a:ext cx="2510983" cy="1543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8" descr="cchonka [licensed for non-commercial use only] / student example ...">
                <a:extLst>
                  <a:ext uri="{FF2B5EF4-FFF2-40B4-BE49-F238E27FC236}">
                    <a16:creationId xmlns:a16="http://schemas.microsoft.com/office/drawing/2014/main" id="{AB374750-9209-451E-A9DA-B567927F3C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357" t="1793" r="1867" b="83747"/>
              <a:stretch/>
            </p:blipFill>
            <p:spPr bwMode="auto">
              <a:xfrm>
                <a:off x="10635018" y="5110707"/>
                <a:ext cx="948519" cy="2231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8" name="Rectangle 7">
              <a:extLst>
                <a:ext uri="{FF2B5EF4-FFF2-40B4-BE49-F238E27FC236}">
                  <a16:creationId xmlns:a16="http://schemas.microsoft.com/office/drawing/2014/main" id="{DF7BA093-DCA1-4F35-81DA-EF4B46D12CAD}"/>
                </a:ext>
              </a:extLst>
            </p:cNvPr>
            <p:cNvSpPr/>
            <p:nvPr/>
          </p:nvSpPr>
          <p:spPr>
            <a:xfrm>
              <a:off x="10355239" y="6455391"/>
              <a:ext cx="494731" cy="852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Tree>
    <p:extLst>
      <p:ext uri="{BB962C8B-B14F-4D97-AF65-F5344CB8AC3E}">
        <p14:creationId xmlns:p14="http://schemas.microsoft.com/office/powerpoint/2010/main" val="2878789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Spring Term 1  Light</a:t>
            </a:r>
          </a:p>
        </p:txBody>
      </p:sp>
      <p:sp>
        <p:nvSpPr>
          <p:cNvPr id="3" name="TextBox 2"/>
          <p:cNvSpPr txBox="1"/>
          <p:nvPr/>
        </p:nvSpPr>
        <p:spPr>
          <a:xfrm>
            <a:off x="9539270" y="58846"/>
            <a:ext cx="2551612" cy="6740307"/>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Light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Source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Dark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Reflect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Visible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Bounce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Mirror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Ray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Beam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Glare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Pupil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Travel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Straight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Transparent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Translucent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Opaque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Block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Shadow</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Material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Surface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Reverse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UV</a:t>
            </a:r>
          </a:p>
        </p:txBody>
      </p:sp>
      <p:sp>
        <p:nvSpPr>
          <p:cNvPr id="4" name="TextBox 3"/>
          <p:cNvSpPr txBox="1"/>
          <p:nvPr/>
        </p:nvSpPr>
        <p:spPr>
          <a:xfrm>
            <a:off x="169215" y="1382285"/>
            <a:ext cx="4217728" cy="5416868"/>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be able to identify and classify light sources.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understand that we need light to see and develop an understanding of how light reflects off surfaces differently.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understand why the image you see in a mirror is not quite all it seems as well as investigating mirror codes.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know that light travels in a straight line and how this affects shadows.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understand that a shadow is formed when light is blocked and they will investigate how blocking light can protect our eyes and skin from dangerous light, especially UV sunlight.</a:t>
            </a:r>
          </a:p>
        </p:txBody>
      </p:sp>
      <p:pic>
        <p:nvPicPr>
          <p:cNvPr id="7" name="Picture 6" descr="A close up of a sign&#10;&#10;Description automatically generated">
            <a:extLst>
              <a:ext uri="{FF2B5EF4-FFF2-40B4-BE49-F238E27FC236}">
                <a16:creationId xmlns:a16="http://schemas.microsoft.com/office/drawing/2014/main" id="{01761BCB-4AB5-48B9-9B14-DF64B5032FA7}"/>
              </a:ext>
            </a:extLst>
          </p:cNvPr>
          <p:cNvPicPr>
            <a:picLocks noChangeAspect="1"/>
          </p:cNvPicPr>
          <p:nvPr/>
        </p:nvPicPr>
        <p:blipFill>
          <a:blip r:embed="rId2"/>
          <a:stretch>
            <a:fillRect/>
          </a:stretch>
        </p:blipFill>
        <p:spPr>
          <a:xfrm>
            <a:off x="6313531" y="106471"/>
            <a:ext cx="3067050" cy="13641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0" name="Picture 2" descr="PPT - Unit 7: Waves, Sound, and Light PowerPoint Presentation ...">
            <a:extLst>
              <a:ext uri="{FF2B5EF4-FFF2-40B4-BE49-F238E27FC236}">
                <a16:creationId xmlns:a16="http://schemas.microsoft.com/office/drawing/2014/main" id="{8874AC30-C537-45AB-A860-9C3D0C7EB3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98" t="9580" r="12500" b="3993"/>
          <a:stretch/>
        </p:blipFill>
        <p:spPr bwMode="auto">
          <a:xfrm>
            <a:off x="6332580" y="1604172"/>
            <a:ext cx="3077653" cy="18915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6" name="Picture 8">
            <a:extLst>
              <a:ext uri="{FF2B5EF4-FFF2-40B4-BE49-F238E27FC236}">
                <a16:creationId xmlns:a16="http://schemas.microsoft.com/office/drawing/2014/main" id="{7E9A0058-F921-41F2-A1A9-2A974483F0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0971" y="684321"/>
            <a:ext cx="1582179" cy="28150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4513821" y="3659832"/>
            <a:ext cx="4898570" cy="3139321"/>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Why can’t we see round corners?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is the reflective strip on our book bags for?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Can we predict how shadows might change throughout a day?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can we protect ourselves from damaging sunlight?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much damage can sunlight do anyway?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Is there gold at the end of a rainbow?</a:t>
            </a:r>
          </a:p>
        </p:txBody>
      </p:sp>
    </p:spTree>
    <p:extLst>
      <p:ext uri="{BB962C8B-B14F-4D97-AF65-F5344CB8AC3E}">
        <p14:creationId xmlns:p14="http://schemas.microsoft.com/office/powerpoint/2010/main" val="645699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Spring Term 2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Rocks</a:t>
            </a:r>
          </a:p>
        </p:txBody>
      </p:sp>
      <p:sp>
        <p:nvSpPr>
          <p:cNvPr id="3" name="TextBox 2"/>
          <p:cNvSpPr txBox="1"/>
          <p:nvPr/>
        </p:nvSpPr>
        <p:spPr>
          <a:xfrm>
            <a:off x="9472595" y="232338"/>
            <a:ext cx="2551612" cy="6186309"/>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Rocks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Igneous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Sedimentary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Metamorphic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Anthropic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Permeable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Impermeable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Fossil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Palaeontology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Amber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Organic matter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Topsoil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Subsoil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Base rock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Cliffs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Erosion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Magma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Lava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Molten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Natural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Man-made</a:t>
            </a:r>
            <a:endPar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 name="TextBox 3"/>
          <p:cNvSpPr txBox="1"/>
          <p:nvPr/>
        </p:nvSpPr>
        <p:spPr>
          <a:xfrm>
            <a:off x="144791" y="1251260"/>
            <a:ext cx="4217728" cy="5155257"/>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learn to name and identify the three types of rocks. They will handle and examine rocks to classify them according to their properties.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learn about the composition of soil, being able to state the four different types of matter that make up soil.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be able to identify the difference between a bone and a fossil.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learn about the process of fossilisation.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use their scientific skills to make and record observations over time. </a:t>
            </a:r>
          </a:p>
        </p:txBody>
      </p:sp>
      <p:sp>
        <p:nvSpPr>
          <p:cNvPr id="10" name="TextBox 9"/>
          <p:cNvSpPr txBox="1"/>
          <p:nvPr/>
        </p:nvSpPr>
        <p:spPr>
          <a:xfrm>
            <a:off x="6118335" y="105474"/>
            <a:ext cx="3221465" cy="646331"/>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Scientists Studied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Mary Anning</a:t>
            </a:r>
          </a:p>
        </p:txBody>
      </p:sp>
      <p:sp>
        <p:nvSpPr>
          <p:cNvPr id="11" name="TextBox 10"/>
          <p:cNvSpPr txBox="1"/>
          <p:nvPr/>
        </p:nvSpPr>
        <p:spPr>
          <a:xfrm>
            <a:off x="4442756" y="2775102"/>
            <a:ext cx="4898570" cy="2585323"/>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are rocks formed?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Is concrete a rock?</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do we know what </a:t>
            </a:r>
            <a:b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b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dinosaurs looked like?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Where is the best place to </a:t>
            </a:r>
            <a:b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b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find a fossil? Why?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is the difference </a:t>
            </a:r>
            <a:b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b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between magma and lava?</a:t>
            </a:r>
          </a:p>
        </p:txBody>
      </p:sp>
      <p:pic>
        <p:nvPicPr>
          <p:cNvPr id="1026" name="Picture 2" descr="Mary Anning - Wikipedia">
            <a:extLst>
              <a:ext uri="{FF2B5EF4-FFF2-40B4-BE49-F238E27FC236}">
                <a16:creationId xmlns:a16="http://schemas.microsoft.com/office/drawing/2014/main" id="{6CC00451-0488-4F71-8FEA-29BED8B8AA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5251" y="632620"/>
            <a:ext cx="1454224" cy="2000716"/>
          </a:xfrm>
          <a:prstGeom prst="round2DiagRect">
            <a:avLst>
              <a:gd name="adj1" fmla="val 16667"/>
              <a:gd name="adj2" fmla="val 0"/>
            </a:avLst>
          </a:prstGeom>
          <a:ln w="28575" cap="sq">
            <a:solidFill>
              <a:schemeClr val="bg1"/>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1">
            <a:extLst>
              <a:ext uri="{FF2B5EF4-FFF2-40B4-BE49-F238E27FC236}">
                <a16:creationId xmlns:a16="http://schemas.microsoft.com/office/drawing/2014/main" id="{B11F3A6A-9D4A-4C63-878C-4E0CCD969FD4}"/>
              </a:ext>
            </a:extLst>
          </p:cNvPr>
          <p:cNvPicPr>
            <a:picLocks noChangeAspect="1"/>
          </p:cNvPicPr>
          <p:nvPr/>
        </p:nvPicPr>
        <p:blipFill>
          <a:blip r:embed="rId3">
            <a:extLst>
              <a:ext uri="{28A0092B-C50C-407E-A947-70E740481C1C}">
                <a14:useLocalDpi xmlns:a14="http://schemas.microsoft.com/office/drawing/2010/main" val="0"/>
              </a:ext>
            </a:extLst>
          </a:blip>
          <a:srcRect t="15717" b="4633"/>
          <a:stretch>
            <a:fillRect/>
          </a:stretch>
        </p:blipFill>
        <p:spPr bwMode="auto">
          <a:xfrm>
            <a:off x="4513315" y="5421920"/>
            <a:ext cx="1739043" cy="977963"/>
          </a:xfrm>
          <a:prstGeom prst="rect">
            <a:avLst/>
          </a:prstGeom>
          <a:ln w="9525">
            <a:solidFill>
              <a:srgbClr val="000000"/>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13" name="Picture 7">
            <a:extLst>
              <a:ext uri="{FF2B5EF4-FFF2-40B4-BE49-F238E27FC236}">
                <a16:creationId xmlns:a16="http://schemas.microsoft.com/office/drawing/2014/main" id="{9B0E9A26-A063-4354-BA90-770A86184C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39515" y="3519157"/>
            <a:ext cx="1325563"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A1CC5AA1-C0F6-4CE2-8236-FA50F1D452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04763" y="5421920"/>
            <a:ext cx="1394360" cy="984597"/>
          </a:xfrm>
          <a:prstGeom prst="rect">
            <a:avLst/>
          </a:prstGeom>
          <a:ln w="9525">
            <a:solidFill>
              <a:srgbClr val="000000"/>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1" name="Picture 3">
            <a:extLst>
              <a:ext uri="{FF2B5EF4-FFF2-40B4-BE49-F238E27FC236}">
                <a16:creationId xmlns:a16="http://schemas.microsoft.com/office/drawing/2014/main" id="{2B44C64C-1DC5-48DB-84B0-38CA59F00D8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951527" y="5421920"/>
            <a:ext cx="1393390" cy="984597"/>
          </a:xfrm>
          <a:prstGeom prst="rect">
            <a:avLst/>
          </a:prstGeom>
          <a:ln w="9525">
            <a:solidFill>
              <a:srgbClr val="000000"/>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C0DE0EA2-8FCF-4A2F-A6ED-88555E342492}"/>
              </a:ext>
            </a:extLst>
          </p:cNvPr>
          <p:cNvSpPr txBox="1"/>
          <p:nvPr/>
        </p:nvSpPr>
        <p:spPr>
          <a:xfrm>
            <a:off x="5918069" y="6468012"/>
            <a:ext cx="2121446"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entury Gothic" panose="020B0502020202020204"/>
                <a:ea typeface="+mn-ea"/>
                <a:cs typeface="+mn-cs"/>
              </a:rPr>
              <a:t>Rock Formation</a:t>
            </a:r>
          </a:p>
        </p:txBody>
      </p:sp>
      <p:grpSp>
        <p:nvGrpSpPr>
          <p:cNvPr id="6" name="Group 5">
            <a:extLst>
              <a:ext uri="{FF2B5EF4-FFF2-40B4-BE49-F238E27FC236}">
                <a16:creationId xmlns:a16="http://schemas.microsoft.com/office/drawing/2014/main" id="{EAA2C2CE-6FC8-4E2C-A5DC-CC9560B09039}"/>
              </a:ext>
            </a:extLst>
          </p:cNvPr>
          <p:cNvGrpSpPr/>
          <p:nvPr/>
        </p:nvGrpSpPr>
        <p:grpSpPr>
          <a:xfrm>
            <a:off x="6143745" y="831810"/>
            <a:ext cx="2595610" cy="1804310"/>
            <a:chOff x="6173435" y="790678"/>
            <a:chExt cx="2595610" cy="1804310"/>
          </a:xfrm>
        </p:grpSpPr>
        <p:pic>
          <p:nvPicPr>
            <p:cNvPr id="23" name="Picture 22">
              <a:extLst>
                <a:ext uri="{FF2B5EF4-FFF2-40B4-BE49-F238E27FC236}">
                  <a16:creationId xmlns:a16="http://schemas.microsoft.com/office/drawing/2014/main" id="{E364BE6F-7C61-46C2-8504-106197B0118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4974" y="796245"/>
              <a:ext cx="1297805" cy="90240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4" name="Picture 23">
              <a:extLst>
                <a:ext uri="{FF2B5EF4-FFF2-40B4-BE49-F238E27FC236}">
                  <a16:creationId xmlns:a16="http://schemas.microsoft.com/office/drawing/2014/main" id="{332B139D-DA96-4E5F-ACE3-5FB9181D22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71240" y="790678"/>
              <a:ext cx="1297805" cy="902407"/>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5" name="Picture 24">
              <a:extLst>
                <a:ext uri="{FF2B5EF4-FFF2-40B4-BE49-F238E27FC236}">
                  <a16:creationId xmlns:a16="http://schemas.microsoft.com/office/drawing/2014/main" id="{4E58E9B9-F0BE-45FB-B8BF-3A4C60F500F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73435" y="1693085"/>
              <a:ext cx="1297805" cy="901903"/>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26" name="Picture 25">
              <a:extLst>
                <a:ext uri="{FF2B5EF4-FFF2-40B4-BE49-F238E27FC236}">
                  <a16:creationId xmlns:a16="http://schemas.microsoft.com/office/drawing/2014/main" id="{492B4C77-BFFD-4152-B171-3A81BF0CC2B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71240" y="1690302"/>
              <a:ext cx="1297805" cy="901902"/>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grpSp>
      <p:sp>
        <p:nvSpPr>
          <p:cNvPr id="27" name="TextBox 26">
            <a:extLst>
              <a:ext uri="{FF2B5EF4-FFF2-40B4-BE49-F238E27FC236}">
                <a16:creationId xmlns:a16="http://schemas.microsoft.com/office/drawing/2014/main" id="{A3B2B6A2-57F6-44F1-9D7D-E0CBC8C0AA3C}"/>
              </a:ext>
            </a:extLst>
          </p:cNvPr>
          <p:cNvSpPr txBox="1"/>
          <p:nvPr/>
        </p:nvSpPr>
        <p:spPr>
          <a:xfrm rot="5400000">
            <a:off x="7981944" y="1545102"/>
            <a:ext cx="2121446" cy="33855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entury Gothic" panose="020B0502020202020204"/>
                <a:ea typeface="+mn-ea"/>
                <a:cs typeface="+mn-cs"/>
              </a:rPr>
              <a:t>Fossilisation</a:t>
            </a:r>
          </a:p>
        </p:txBody>
      </p:sp>
    </p:spTree>
    <p:extLst>
      <p:ext uri="{BB962C8B-B14F-4D97-AF65-F5344CB8AC3E}">
        <p14:creationId xmlns:p14="http://schemas.microsoft.com/office/powerpoint/2010/main" val="166118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Year 3 Summer Term 1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white"/>
                </a:solidFill>
                <a:effectLst/>
                <a:uLnTx/>
                <a:uFillTx/>
                <a:latin typeface="Century Gothic" panose="020B0502020202020204"/>
                <a:ea typeface="+mn-ea"/>
                <a:cs typeface="+mn-cs"/>
              </a:rPr>
              <a:t>Plants</a:t>
            </a:r>
          </a:p>
        </p:txBody>
      </p:sp>
      <p:sp>
        <p:nvSpPr>
          <p:cNvPr id="3" name="TextBox 2"/>
          <p:cNvSpPr txBox="1"/>
          <p:nvPr/>
        </p:nvSpPr>
        <p:spPr>
          <a:xfrm>
            <a:off x="9495597" y="58846"/>
            <a:ext cx="2551612" cy="6740307"/>
          </a:xfrm>
          <a:prstGeom prst="rect">
            <a:avLst/>
          </a:prstGeom>
          <a:solidFill>
            <a:schemeClr val="tx1"/>
          </a:solidFill>
          <a:ln w="38100">
            <a:solidFill>
              <a:schemeClr val="bg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Vocabulary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Flower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Seed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Leaf</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Stem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Roots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Petal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Pollen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Life cycle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Dispersal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Pollination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Fertilisation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Germination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Ovary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Ovule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Sepal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Stamen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Anther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Filament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Stigma</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Style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Trunk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Nutrients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Absorb</a:t>
            </a:r>
          </a:p>
        </p:txBody>
      </p:sp>
      <p:sp>
        <p:nvSpPr>
          <p:cNvPr id="4" name="TextBox 3"/>
          <p:cNvSpPr txBox="1"/>
          <p:nvPr/>
        </p:nvSpPr>
        <p:spPr>
          <a:xfrm>
            <a:off x="128824" y="1152121"/>
            <a:ext cx="4217728" cy="4601260"/>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Overview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 children will learn identify the different parts of flowering plants. They will dissect a flowering plant to identify the different parts of a flower and help understand their function.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set up an investigation and make predictions and observations to see how water is transported in plants and to recognise and test exactly what plants need in order to grow healthily.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They will learn about the life cycles of plants and be able to describe the different stages.</a:t>
            </a:r>
            <a:endPar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500" b="1" i="0" u="sng"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TextBox 10"/>
          <p:cNvSpPr txBox="1"/>
          <p:nvPr/>
        </p:nvSpPr>
        <p:spPr>
          <a:xfrm>
            <a:off x="4468272" y="4490829"/>
            <a:ext cx="4898570" cy="2308324"/>
          </a:xfrm>
          <a:prstGeom prst="rect">
            <a:avLst/>
          </a:prstGeom>
          <a:solidFill>
            <a:schemeClr val="tx1"/>
          </a:solidFill>
          <a:ln w="38100">
            <a:solidFill>
              <a:schemeClr val="bg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entury Gothic" panose="020B0502020202020204"/>
                <a:ea typeface="+mn-ea"/>
                <a:cs typeface="+mn-cs"/>
              </a:rPr>
              <a:t>Key Questions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happens if a plant doesn’t get enough light or water?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do leaves use water?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do seeds do?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What is pollen?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Could we have a world without bees?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entury Gothic" panose="020B0502020202020204"/>
                <a:ea typeface="+mn-ea"/>
                <a:cs typeface="+mn-cs"/>
              </a:rPr>
              <a:t>How can I grow my own plants?</a:t>
            </a:r>
          </a:p>
        </p:txBody>
      </p:sp>
      <p:pic>
        <p:nvPicPr>
          <p:cNvPr id="9" name="Picture 8" descr="A picture containing drawing&#10;&#10;Description automatically generated">
            <a:extLst>
              <a:ext uri="{FF2B5EF4-FFF2-40B4-BE49-F238E27FC236}">
                <a16:creationId xmlns:a16="http://schemas.microsoft.com/office/drawing/2014/main" id="{537C6DE2-8838-498F-B678-11E1ECF7F46F}"/>
              </a:ext>
            </a:extLst>
          </p:cNvPr>
          <p:cNvPicPr>
            <a:picLocks noChangeAspect="1"/>
          </p:cNvPicPr>
          <p:nvPr/>
        </p:nvPicPr>
        <p:blipFill>
          <a:blip r:embed="rId2"/>
          <a:stretch>
            <a:fillRect/>
          </a:stretch>
        </p:blipFill>
        <p:spPr>
          <a:xfrm>
            <a:off x="163277" y="5819978"/>
            <a:ext cx="4170301" cy="979175"/>
          </a:xfrm>
          <a:prstGeom prst="rect">
            <a:avLst/>
          </a:prstGeom>
          <a:solidFill>
            <a:srgbClr val="000000">
              <a:shade val="95000"/>
            </a:srgbClr>
          </a:solidFill>
          <a:ln w="38100" cap="sq">
            <a:solidFill>
              <a:srgbClr val="000000"/>
            </a:solidFill>
            <a:miter lim="800000"/>
          </a:ln>
          <a:effectLst>
            <a:outerShdw blurRad="254000" dist="190500" dir="2700000" sy="90000" algn="bl" rotWithShape="0">
              <a:srgbClr val="000000">
                <a:alpha val="40000"/>
              </a:srgbClr>
            </a:outerShdw>
          </a:effectLst>
        </p:spPr>
      </p:pic>
      <p:pic>
        <p:nvPicPr>
          <p:cNvPr id="15" name="Picture 14">
            <a:extLst>
              <a:ext uri="{FF2B5EF4-FFF2-40B4-BE49-F238E27FC236}">
                <a16:creationId xmlns:a16="http://schemas.microsoft.com/office/drawing/2014/main" id="{F786B45F-4D05-420D-8BC3-7F0DCAD0FF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92918" y="926735"/>
            <a:ext cx="446088"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a:extLst>
              <a:ext uri="{FF2B5EF4-FFF2-40B4-BE49-F238E27FC236}">
                <a16:creationId xmlns:a16="http://schemas.microsoft.com/office/drawing/2014/main" id="{06737315-54A9-401E-AE84-5A93AA930E60}"/>
              </a:ext>
            </a:extLst>
          </p:cNvPr>
          <p:cNvGrpSpPr/>
          <p:nvPr/>
        </p:nvGrpSpPr>
        <p:grpSpPr>
          <a:xfrm>
            <a:off x="4468272" y="1633031"/>
            <a:ext cx="4898570" cy="2798746"/>
            <a:chOff x="2101520" y="-23022"/>
            <a:chExt cx="7632700" cy="4360862"/>
          </a:xfrm>
        </p:grpSpPr>
        <p:pic>
          <p:nvPicPr>
            <p:cNvPr id="17" name="Picture 6">
              <a:extLst>
                <a:ext uri="{FF2B5EF4-FFF2-40B4-BE49-F238E27FC236}">
                  <a16:creationId xmlns:a16="http://schemas.microsoft.com/office/drawing/2014/main" id="{DBE81B4C-5E57-431F-A811-15A21C0D69A2}"/>
                </a:ext>
              </a:extLst>
            </p:cNvPr>
            <p:cNvPicPr>
              <a:picLocks noChangeAspect="1"/>
            </p:cNvPicPr>
            <p:nvPr/>
          </p:nvPicPr>
          <p:blipFill>
            <a:blip r:embed="rId4">
              <a:extLst>
                <a:ext uri="{28A0092B-C50C-407E-A947-70E740481C1C}">
                  <a14:useLocalDpi xmlns:a14="http://schemas.microsoft.com/office/drawing/2010/main" val="0"/>
                </a:ext>
              </a:extLst>
            </a:blip>
            <a:srcRect l="250" t="-713" r="194" b="11484"/>
            <a:stretch>
              <a:fillRect/>
            </a:stretch>
          </p:blipFill>
          <p:spPr bwMode="auto">
            <a:xfrm>
              <a:off x="2101520" y="-23022"/>
              <a:ext cx="7632700" cy="436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Down Arrow 4">
              <a:extLst>
                <a:ext uri="{FF2B5EF4-FFF2-40B4-BE49-F238E27FC236}">
                  <a16:creationId xmlns:a16="http://schemas.microsoft.com/office/drawing/2014/main" id="{CF91A585-80C9-4215-9DA4-D2952F921FC6}"/>
                </a:ext>
              </a:extLst>
            </p:cNvPr>
            <p:cNvSpPr/>
            <p:nvPr/>
          </p:nvSpPr>
          <p:spPr>
            <a:xfrm flipH="1" flipV="1">
              <a:off x="5851195" y="2677315"/>
              <a:ext cx="263525" cy="838200"/>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9" name="Down Arrow 10">
              <a:extLst>
                <a:ext uri="{FF2B5EF4-FFF2-40B4-BE49-F238E27FC236}">
                  <a16:creationId xmlns:a16="http://schemas.microsoft.com/office/drawing/2014/main" id="{94C04A3A-1C05-4BC0-A040-244D8C3BFF1D}"/>
                </a:ext>
              </a:extLst>
            </p:cNvPr>
            <p:cNvSpPr/>
            <p:nvPr/>
          </p:nvSpPr>
          <p:spPr>
            <a:xfrm flipH="1" flipV="1">
              <a:off x="5851195" y="3934615"/>
              <a:ext cx="263525" cy="311150"/>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0" name="Down Arrow 11">
              <a:extLst>
                <a:ext uri="{FF2B5EF4-FFF2-40B4-BE49-F238E27FC236}">
                  <a16:creationId xmlns:a16="http://schemas.microsoft.com/office/drawing/2014/main" id="{605DA61B-1A63-41B7-897E-E90F57208DD6}"/>
                </a:ext>
              </a:extLst>
            </p:cNvPr>
            <p:cNvSpPr/>
            <p:nvPr/>
          </p:nvSpPr>
          <p:spPr>
            <a:xfrm rot="18841274" flipH="1" flipV="1">
              <a:off x="6434601" y="3935410"/>
              <a:ext cx="263525" cy="309562"/>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Down Arrow 12">
              <a:extLst>
                <a:ext uri="{FF2B5EF4-FFF2-40B4-BE49-F238E27FC236}">
                  <a16:creationId xmlns:a16="http://schemas.microsoft.com/office/drawing/2014/main" id="{356F0CD8-FC7B-42EA-8C74-C07458532BC1}"/>
                </a:ext>
              </a:extLst>
            </p:cNvPr>
            <p:cNvSpPr/>
            <p:nvPr/>
          </p:nvSpPr>
          <p:spPr>
            <a:xfrm rot="2483971" flipH="1" flipV="1">
              <a:off x="5292395" y="3898103"/>
              <a:ext cx="263525" cy="311150"/>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Down Arrow 13">
              <a:extLst>
                <a:ext uri="{FF2B5EF4-FFF2-40B4-BE49-F238E27FC236}">
                  <a16:creationId xmlns:a16="http://schemas.microsoft.com/office/drawing/2014/main" id="{ABB06971-8CB3-4800-A53D-3F1AAF9E3B95}"/>
                </a:ext>
              </a:extLst>
            </p:cNvPr>
            <p:cNvSpPr/>
            <p:nvPr/>
          </p:nvSpPr>
          <p:spPr>
            <a:xfrm rot="2971727" flipH="1" flipV="1">
              <a:off x="6829889" y="1308096"/>
              <a:ext cx="263525" cy="557213"/>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3" name="Down Arrow 14">
              <a:extLst>
                <a:ext uri="{FF2B5EF4-FFF2-40B4-BE49-F238E27FC236}">
                  <a16:creationId xmlns:a16="http://schemas.microsoft.com/office/drawing/2014/main" id="{C9A8CCEF-1C52-43B9-8489-E847FF2EEA6F}"/>
                </a:ext>
              </a:extLst>
            </p:cNvPr>
            <p:cNvSpPr/>
            <p:nvPr/>
          </p:nvSpPr>
          <p:spPr>
            <a:xfrm rot="2971727" flipH="1" flipV="1">
              <a:off x="6899739" y="746121"/>
              <a:ext cx="263525" cy="557213"/>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4" name="Down Arrow 15">
              <a:extLst>
                <a:ext uri="{FF2B5EF4-FFF2-40B4-BE49-F238E27FC236}">
                  <a16:creationId xmlns:a16="http://schemas.microsoft.com/office/drawing/2014/main" id="{31E695C5-0897-4167-A344-7EFCF8BFE8C1}"/>
                </a:ext>
              </a:extLst>
            </p:cNvPr>
            <p:cNvSpPr/>
            <p:nvPr/>
          </p:nvSpPr>
          <p:spPr>
            <a:xfrm rot="19041098" flipH="1" flipV="1">
              <a:off x="4939970" y="1435890"/>
              <a:ext cx="263525" cy="557213"/>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Down Arrow 16">
              <a:extLst>
                <a:ext uri="{FF2B5EF4-FFF2-40B4-BE49-F238E27FC236}">
                  <a16:creationId xmlns:a16="http://schemas.microsoft.com/office/drawing/2014/main" id="{D3FE9DB3-46D9-4E67-BB6D-AB68B9D25623}"/>
                </a:ext>
              </a:extLst>
            </p:cNvPr>
            <p:cNvSpPr/>
            <p:nvPr/>
          </p:nvSpPr>
          <p:spPr>
            <a:xfrm rot="19041098" flipH="1" flipV="1">
              <a:off x="5001883" y="819940"/>
              <a:ext cx="263525" cy="557213"/>
            </a:xfrm>
            <a:prstGeom prst="downArrow">
              <a:avLst/>
            </a:prstGeom>
            <a:solidFill>
              <a:schemeClr val="accent5">
                <a:lumMod val="60000"/>
                <a:lumOff val="4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6" name="Rectangle 25">
              <a:extLst>
                <a:ext uri="{FF2B5EF4-FFF2-40B4-BE49-F238E27FC236}">
                  <a16:creationId xmlns:a16="http://schemas.microsoft.com/office/drawing/2014/main" id="{7118D617-8CB6-4C97-9349-E27DBBF7B15E}"/>
                </a:ext>
              </a:extLst>
            </p:cNvPr>
            <p:cNvSpPr/>
            <p:nvPr/>
          </p:nvSpPr>
          <p:spPr>
            <a:xfrm>
              <a:off x="6864020" y="3850478"/>
              <a:ext cx="2679700" cy="395287"/>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white"/>
                  </a:solidFill>
                  <a:effectLst/>
                  <a:uLnTx/>
                  <a:uFillTx/>
                  <a:latin typeface="Century Gothic" panose="020B0502020202020204"/>
                  <a:ea typeface="+mn-ea"/>
                  <a:cs typeface="+mn-cs"/>
                </a:rPr>
                <a:t>Water is absorbed by the roots.</a:t>
              </a:r>
            </a:p>
          </p:txBody>
        </p:sp>
        <p:sp>
          <p:nvSpPr>
            <p:cNvPr id="27" name="Rectangle 26">
              <a:extLst>
                <a:ext uri="{FF2B5EF4-FFF2-40B4-BE49-F238E27FC236}">
                  <a16:creationId xmlns:a16="http://schemas.microsoft.com/office/drawing/2014/main" id="{7D495D81-8822-41EA-9FF6-EA8A2A0E8ECE}"/>
                </a:ext>
              </a:extLst>
            </p:cNvPr>
            <p:cNvSpPr/>
            <p:nvPr/>
          </p:nvSpPr>
          <p:spPr>
            <a:xfrm>
              <a:off x="2946070" y="2837653"/>
              <a:ext cx="2679700" cy="393700"/>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white"/>
                  </a:solidFill>
                  <a:effectLst/>
                  <a:uLnTx/>
                  <a:uFillTx/>
                  <a:latin typeface="Century Gothic" panose="020B0502020202020204"/>
                  <a:ea typeface="+mn-ea"/>
                  <a:cs typeface="+mn-cs"/>
                </a:rPr>
                <a:t>The stem transports the water.</a:t>
              </a:r>
            </a:p>
          </p:txBody>
        </p:sp>
        <p:sp>
          <p:nvSpPr>
            <p:cNvPr id="28" name="Rectangle 27">
              <a:extLst>
                <a:ext uri="{FF2B5EF4-FFF2-40B4-BE49-F238E27FC236}">
                  <a16:creationId xmlns:a16="http://schemas.microsoft.com/office/drawing/2014/main" id="{F44442A8-D5BF-4841-BB6E-64622356D011}"/>
                </a:ext>
              </a:extLst>
            </p:cNvPr>
            <p:cNvSpPr/>
            <p:nvPr/>
          </p:nvSpPr>
          <p:spPr>
            <a:xfrm>
              <a:off x="6864020" y="1910553"/>
              <a:ext cx="2679700" cy="395287"/>
            </a:xfrm>
            <a:prstGeom prst="rect">
              <a:avLst/>
            </a:prstGeom>
            <a:solidFill>
              <a:schemeClr val="bg1"/>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white"/>
                  </a:solidFill>
                  <a:effectLst/>
                  <a:uLnTx/>
                  <a:uFillTx/>
                  <a:latin typeface="Century Gothic" panose="020B0502020202020204"/>
                  <a:ea typeface="+mn-ea"/>
                  <a:cs typeface="+mn-cs"/>
                </a:rPr>
                <a:t>Water evaporates from the leaves.</a:t>
              </a:r>
            </a:p>
          </p:txBody>
        </p:sp>
      </p:grpSp>
      <p:pic>
        <p:nvPicPr>
          <p:cNvPr id="30" name="Picture 29" descr="A picture containing sitting, photo, green, cake&#10;&#10;Description automatically generated">
            <a:extLst>
              <a:ext uri="{FF2B5EF4-FFF2-40B4-BE49-F238E27FC236}">
                <a16:creationId xmlns:a16="http://schemas.microsoft.com/office/drawing/2014/main" id="{46318477-8D62-4862-8E45-D3A36BF8948C}"/>
              </a:ext>
            </a:extLst>
          </p:cNvPr>
          <p:cNvPicPr>
            <a:picLocks noChangeAspect="1"/>
          </p:cNvPicPr>
          <p:nvPr/>
        </p:nvPicPr>
        <p:blipFill>
          <a:blip r:embed="rId5"/>
          <a:stretch>
            <a:fillRect/>
          </a:stretch>
        </p:blipFill>
        <p:spPr>
          <a:xfrm>
            <a:off x="4380204" y="1631117"/>
            <a:ext cx="1458831" cy="986856"/>
          </a:xfrm>
          <a:prstGeom prst="rect">
            <a:avLst/>
          </a:prstGeom>
        </p:spPr>
      </p:pic>
      <p:pic>
        <p:nvPicPr>
          <p:cNvPr id="32" name="Picture 31" descr="A picture containing food, flower, fruit, apple&#10;&#10;Description automatically generated">
            <a:extLst>
              <a:ext uri="{FF2B5EF4-FFF2-40B4-BE49-F238E27FC236}">
                <a16:creationId xmlns:a16="http://schemas.microsoft.com/office/drawing/2014/main" id="{65F8C8F4-42D9-4A18-8EC2-A74F09DC7A28}"/>
              </a:ext>
            </a:extLst>
          </p:cNvPr>
          <p:cNvPicPr>
            <a:picLocks noChangeAspect="1"/>
          </p:cNvPicPr>
          <p:nvPr/>
        </p:nvPicPr>
        <p:blipFill>
          <a:blip r:embed="rId6"/>
          <a:stretch>
            <a:fillRect/>
          </a:stretch>
        </p:blipFill>
        <p:spPr>
          <a:xfrm>
            <a:off x="4886724" y="549669"/>
            <a:ext cx="1460261" cy="986856"/>
          </a:xfrm>
          <a:prstGeom prst="rect">
            <a:avLst/>
          </a:prstGeom>
        </p:spPr>
      </p:pic>
      <p:pic>
        <p:nvPicPr>
          <p:cNvPr id="34" name="Picture 33" descr="A picture containing sitting, book, computer, table&#10;&#10;Description automatically generated">
            <a:extLst>
              <a:ext uri="{FF2B5EF4-FFF2-40B4-BE49-F238E27FC236}">
                <a16:creationId xmlns:a16="http://schemas.microsoft.com/office/drawing/2014/main" id="{28755937-7A58-43BF-8A91-86351FD5080F}"/>
              </a:ext>
            </a:extLst>
          </p:cNvPr>
          <p:cNvPicPr>
            <a:picLocks noChangeAspect="1"/>
          </p:cNvPicPr>
          <p:nvPr/>
        </p:nvPicPr>
        <p:blipFill>
          <a:blip r:embed="rId7"/>
          <a:stretch>
            <a:fillRect/>
          </a:stretch>
        </p:blipFill>
        <p:spPr>
          <a:xfrm>
            <a:off x="6444168" y="544218"/>
            <a:ext cx="1458831" cy="985426"/>
          </a:xfrm>
          <a:prstGeom prst="rect">
            <a:avLst/>
          </a:prstGeom>
        </p:spPr>
      </p:pic>
      <p:pic>
        <p:nvPicPr>
          <p:cNvPr id="36" name="Picture 35" descr="A close up of a flower&#10;&#10;Description automatically generated">
            <a:extLst>
              <a:ext uri="{FF2B5EF4-FFF2-40B4-BE49-F238E27FC236}">
                <a16:creationId xmlns:a16="http://schemas.microsoft.com/office/drawing/2014/main" id="{B0A89DE9-725D-4AE8-8ACD-04155EBD8C18}"/>
              </a:ext>
            </a:extLst>
          </p:cNvPr>
          <p:cNvPicPr>
            <a:picLocks noChangeAspect="1"/>
          </p:cNvPicPr>
          <p:nvPr/>
        </p:nvPicPr>
        <p:blipFill>
          <a:blip r:embed="rId8"/>
          <a:stretch>
            <a:fillRect/>
          </a:stretch>
        </p:blipFill>
        <p:spPr>
          <a:xfrm>
            <a:off x="7995453" y="118930"/>
            <a:ext cx="1454540" cy="989717"/>
          </a:xfrm>
          <a:prstGeom prst="rect">
            <a:avLst/>
          </a:prstGeom>
        </p:spPr>
      </p:pic>
      <p:pic>
        <p:nvPicPr>
          <p:cNvPr id="38" name="Picture 37" descr="A picture containing cake, piece, photo, slice&#10;&#10;Description automatically generated">
            <a:extLst>
              <a:ext uri="{FF2B5EF4-FFF2-40B4-BE49-F238E27FC236}">
                <a16:creationId xmlns:a16="http://schemas.microsoft.com/office/drawing/2014/main" id="{BC4AD881-19A5-4F10-9BEC-9662631C9F25}"/>
              </a:ext>
            </a:extLst>
          </p:cNvPr>
          <p:cNvPicPr>
            <a:picLocks noChangeAspect="1"/>
          </p:cNvPicPr>
          <p:nvPr/>
        </p:nvPicPr>
        <p:blipFill>
          <a:blip r:embed="rId9"/>
          <a:stretch>
            <a:fillRect/>
          </a:stretch>
        </p:blipFill>
        <p:spPr>
          <a:xfrm>
            <a:off x="7995453" y="1219281"/>
            <a:ext cx="1441650" cy="978061"/>
          </a:xfrm>
          <a:prstGeom prst="rect">
            <a:avLst/>
          </a:prstGeom>
        </p:spPr>
      </p:pic>
    </p:spTree>
    <p:extLst>
      <p:ext uri="{BB962C8B-B14F-4D97-AF65-F5344CB8AC3E}">
        <p14:creationId xmlns:p14="http://schemas.microsoft.com/office/powerpoint/2010/main" val="421774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05556E-6 -2.22222E-6 L 0.01892 0.01458 L 0.02986 0.00486 L 0.03871 -0.00347 L 0.04583 -0.00579 L 0.05035 -0.00463 L 0.0566 0.00139 L 0.05937 0.00857 L 0.06215 0.0169 L 0.06562 0.02523 L 0.07292 0.0338 C 0.07587 0.03658 0.07882 0.03958 0.08194 0.04213 C 0.08264 0.04283 0.08455 0.04329 0.08455 0.04329 L 0.08993 0.04699 C 0.09305 0.04908 0.09635 0.05185 0.09983 0.05301 C 0.10017 0.05301 0.10052 0.05301 0.10087 0.05301 L 0.10434 0.05417 C 0.11337 0.05556 0.10972 0.05533 0.11528 0.05533 L 0.12066 0.05533 L 0.13316 0.05417 L 0.14219 0.05046 L 0.15121 0.04815 L 0.16111 0.04583 C 0.16389 0.04537 0.16667 0.04514 0.16927 0.04445 C 0.17587 0.04306 0.16892 0.04329 0.17378 0.04329 L 0.1783 0.04329 L 0.19635 0.04699 L 0.2026 0.05046 L 0.21163 0.05903 L 0.21614 0.06736 L 0.22153 0.07824 L 0.22604 0.09028 L 0.22864 0.0963 L 0.2342 0.11065 L 0.23958 0.12014 L 0.24757 0.1287 L 0.25486 0.13333 L 0.26389 0.13935 L 0.27205 0.14306 L 0.28003 0.14537 C 0.29028 0.14676 0.28611 0.14676 0.29271 0.14676 L 0.29809 0.14676 L 0.30972 0.14537 L 0.32239 0.1419 C 0.33038 0.13658 0.32778 0.13958 0.33142 0.13472 L 0.33594 0.13333 C 0.34358 0.12847 0.34132 0.13125 0.3441 0.12755 L 0.34861 0.125 L 0.35573 0.12153 L 0.36111 0.12014 L 0.3783 0.12153 C 0.38819 0.12431 0.38368 0.12384 0.39184 0.12384 L 0.39896 0.1287 L 0.41076 0.1419 L 0.41528 0.15023 L 0.41701 0.15509 C 0.41701 0.15509 0.41892 0.16852 0.41979 0.17199 C 0.41996 0.17269 0.42031 0.17338 0.42066 0.17431 L 0.42239 0.18264 L 0.42517 0.19236 L 0.42778 0.2044 C 0.43281 0.2162 0.43021 0.21227 0.4342 0.21759 L 0.43767 0.22361 L 0.44219 0.23195 L 0.44757 0.23912 C 0.45608 0.24537 0.4526 0.24514 0.4566 0.24514 L 0.46198 0.25116 C 0.47083 0.25255 0.46736 0.25232 0.47205 0.25232 L 0.47917 0.25486 C 0.48785 0.25741 0.48455 0.25718 0.48906 0.25718 L 0.49271 0.25833 L 0.50434 0.25949 L 0.50972 0.25949 L 0.52239 0.25949 L 0.52864 0.25949 L 0.54045 0.25347 L 0.54757 0.25 C 0.55035 0.24884 0.55295 0.24745 0.55573 0.2463 C 0.55694 0.24583 0.55833 0.24607 0.55937 0.24514 C 0.55989 0.24468 0.55989 0.24352 0.56024 0.24283 L 0.56476 0.24028 L 0.57552 0.23426 C 0.5783 0.2331 0.58108 0.23218 0.58368 0.23079 C 0.58489 0.23009 0.58733 0.22824 0.58733 0.22824 L 0.59271 0.22708 L 0.60087 0.21991 L 0.60712 0.21759 C 0.61996 0.2162 0.61493 0.21644 0.62239 0.21644 L 0.63854 0.21505 L 0.6467 0.21389 L 0.65208 0.21273 L 0.66389 0.21273 L 0.6783 0.21158 L 0.69271 0.21158 L 0.70173 0.21158 C 0.71528 0.21273 0.71007 0.21273 0.71701 0.21273 L 0.72326 0.21273 C 0.73177 0.21644 0.72864 0.21644 0.73229 0.21644 L 0.73767 0.22107 L 0.74496 0.22593 L 0.75035 0.22963 L 0.75937 0.23912 L 0.76562 0.24514 L 0.77014 0.24745 L 0.77743 0.25232 L 0.78177 0.26088 " pathEditMode="relative" ptsTypes="AAAAAAAAAAAAAAAAAAAAAAAAAAAAAAAAAAAAAAAAAAAAAAAAAAAAAAAAAAAAAAAAAAAAAAAAAAAAAAAAAAAAAAAAAAAAAAAAAAAAAAAAAA">
                                      <p:cBhvr>
                                        <p:cTn id="6" dur="3000" fill="hold"/>
                                        <p:tgtEl>
                                          <p:spTgt spid="15"/>
                                        </p:tgtEl>
                                        <p:attrNameLst>
                                          <p:attrName>ppt_x</p:attrName>
                                          <p:attrName>ppt_y</p:attrName>
                                        </p:attrNameLst>
                                      </p:cBhvr>
                                    </p:animMotion>
                                  </p:childTnLst>
                                </p:cTn>
                              </p:par>
                            </p:childTnLst>
                          </p:cTn>
                        </p:par>
                        <p:par>
                          <p:cTn id="7" fill="hold">
                            <p:stCondLst>
                              <p:cond delay="3000"/>
                            </p:stCondLst>
                            <p:childTnLst>
                              <p:par>
                                <p:cTn id="8" presetID="32" presetClass="emph" presetSubtype="0" repeatCount="indefinite" fill="hold" nodeType="afterEffect">
                                  <p:stCondLst>
                                    <p:cond delay="0"/>
                                  </p:stCondLst>
                                  <p:childTnLst>
                                    <p:animRot by="120000">
                                      <p:cBhvr>
                                        <p:cTn id="9" dur="100" fill="hold">
                                          <p:stCondLst>
                                            <p:cond delay="0"/>
                                          </p:stCondLst>
                                        </p:cTn>
                                        <p:tgtEl>
                                          <p:spTgt spid="15"/>
                                        </p:tgtEl>
                                        <p:attrNameLst>
                                          <p:attrName>r</p:attrName>
                                        </p:attrNameLst>
                                      </p:cBhvr>
                                    </p:animRot>
                                    <p:animRot by="-240000">
                                      <p:cBhvr>
                                        <p:cTn id="10" dur="200" fill="hold">
                                          <p:stCondLst>
                                            <p:cond delay="200"/>
                                          </p:stCondLst>
                                        </p:cTn>
                                        <p:tgtEl>
                                          <p:spTgt spid="15"/>
                                        </p:tgtEl>
                                        <p:attrNameLst>
                                          <p:attrName>r</p:attrName>
                                        </p:attrNameLst>
                                      </p:cBhvr>
                                    </p:animRot>
                                    <p:animRot by="240000">
                                      <p:cBhvr>
                                        <p:cTn id="11" dur="200" fill="hold">
                                          <p:stCondLst>
                                            <p:cond delay="400"/>
                                          </p:stCondLst>
                                        </p:cTn>
                                        <p:tgtEl>
                                          <p:spTgt spid="15"/>
                                        </p:tgtEl>
                                        <p:attrNameLst>
                                          <p:attrName>r</p:attrName>
                                        </p:attrNameLst>
                                      </p:cBhvr>
                                    </p:animRot>
                                    <p:animRot by="-240000">
                                      <p:cBhvr>
                                        <p:cTn id="12" dur="200" fill="hold">
                                          <p:stCondLst>
                                            <p:cond delay="600"/>
                                          </p:stCondLst>
                                        </p:cTn>
                                        <p:tgtEl>
                                          <p:spTgt spid="15"/>
                                        </p:tgtEl>
                                        <p:attrNameLst>
                                          <p:attrName>r</p:attrName>
                                        </p:attrNameLst>
                                      </p:cBhvr>
                                    </p:animRot>
                                    <p:animRot by="120000">
                                      <p:cBhvr>
                                        <p:cTn id="13" dur="200" fill="hold">
                                          <p:stCondLst>
                                            <p:cond delay="80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1938992"/>
          </a:xfrm>
          <a:prstGeom prst="rect">
            <a:avLst/>
          </a:prstGeom>
          <a:noFill/>
        </p:spPr>
        <p:txBody>
          <a:bodyPr wrap="square" rtlCol="0">
            <a:spAutoFit/>
          </a:bodyPr>
          <a:lstStyle/>
          <a:p>
            <a:r>
              <a:rPr lang="en-GB" sz="4000" b="1" dirty="0"/>
              <a:t>Year 4 Autumn Term 1 </a:t>
            </a:r>
          </a:p>
          <a:p>
            <a:r>
              <a:rPr lang="en-GB" sz="4000" b="1" dirty="0"/>
              <a:t>States of Matter </a:t>
            </a:r>
          </a:p>
          <a:p>
            <a:endParaRPr lang="en-GB" sz="4000" b="1" dirty="0"/>
          </a:p>
        </p:txBody>
      </p:sp>
      <p:sp>
        <p:nvSpPr>
          <p:cNvPr id="3" name="TextBox 2"/>
          <p:cNvSpPr txBox="1"/>
          <p:nvPr/>
        </p:nvSpPr>
        <p:spPr>
          <a:xfrm>
            <a:off x="9493039" y="221600"/>
            <a:ext cx="2551612" cy="6186309"/>
          </a:xfrm>
          <a:prstGeom prst="rect">
            <a:avLst/>
          </a:prstGeom>
          <a:solidFill>
            <a:schemeClr val="tx1"/>
          </a:solidFill>
          <a:ln w="38100">
            <a:solidFill>
              <a:schemeClr val="bg1"/>
            </a:solidFill>
          </a:ln>
        </p:spPr>
        <p:txBody>
          <a:bodyPr wrap="square" rtlCol="0">
            <a:spAutoFit/>
          </a:bodyPr>
          <a:lstStyle/>
          <a:p>
            <a:pPr algn="ctr"/>
            <a:endParaRPr lang="en-GB" b="1" u="sng" dirty="0">
              <a:solidFill>
                <a:schemeClr val="bg1"/>
              </a:solidFill>
            </a:endParaRPr>
          </a:p>
          <a:p>
            <a:pPr algn="ctr"/>
            <a:r>
              <a:rPr lang="en-GB" b="1" u="sng" dirty="0">
                <a:solidFill>
                  <a:schemeClr val="bg1"/>
                </a:solidFill>
              </a:rPr>
              <a:t>Key Vocabulary</a:t>
            </a:r>
          </a:p>
          <a:p>
            <a:pPr algn="ctr"/>
            <a:r>
              <a:rPr lang="en-US" dirty="0">
                <a:solidFill>
                  <a:schemeClr val="bg1"/>
                </a:solidFill>
              </a:rPr>
              <a:t>Solid</a:t>
            </a:r>
          </a:p>
          <a:p>
            <a:pPr algn="ctr"/>
            <a:r>
              <a:rPr lang="en-US" dirty="0">
                <a:solidFill>
                  <a:schemeClr val="bg1"/>
                </a:solidFill>
              </a:rPr>
              <a:t>Liquid</a:t>
            </a:r>
          </a:p>
          <a:p>
            <a:pPr algn="ctr"/>
            <a:r>
              <a:rPr lang="en-US" dirty="0">
                <a:solidFill>
                  <a:schemeClr val="bg1"/>
                </a:solidFill>
              </a:rPr>
              <a:t>Gas</a:t>
            </a:r>
          </a:p>
          <a:p>
            <a:pPr algn="ctr"/>
            <a:r>
              <a:rPr lang="en-US" dirty="0">
                <a:solidFill>
                  <a:schemeClr val="bg1"/>
                </a:solidFill>
              </a:rPr>
              <a:t>Properties</a:t>
            </a:r>
          </a:p>
          <a:p>
            <a:pPr algn="ctr"/>
            <a:r>
              <a:rPr lang="en-US" dirty="0">
                <a:solidFill>
                  <a:schemeClr val="bg1"/>
                </a:solidFill>
              </a:rPr>
              <a:t>Temperature</a:t>
            </a:r>
          </a:p>
          <a:p>
            <a:pPr algn="ctr"/>
            <a:r>
              <a:rPr lang="en-US" dirty="0">
                <a:solidFill>
                  <a:schemeClr val="bg1"/>
                </a:solidFill>
              </a:rPr>
              <a:t>Precipitation</a:t>
            </a:r>
          </a:p>
          <a:p>
            <a:pPr algn="ctr"/>
            <a:r>
              <a:rPr lang="en-US" dirty="0">
                <a:solidFill>
                  <a:schemeClr val="bg1"/>
                </a:solidFill>
              </a:rPr>
              <a:t>Collection</a:t>
            </a:r>
          </a:p>
          <a:p>
            <a:pPr algn="ctr"/>
            <a:r>
              <a:rPr lang="en-US" dirty="0">
                <a:solidFill>
                  <a:schemeClr val="bg1"/>
                </a:solidFill>
              </a:rPr>
              <a:t>Condensation</a:t>
            </a:r>
          </a:p>
          <a:p>
            <a:pPr algn="ctr"/>
            <a:r>
              <a:rPr lang="en-US" dirty="0">
                <a:solidFill>
                  <a:schemeClr val="bg1"/>
                </a:solidFill>
              </a:rPr>
              <a:t>Evaporation</a:t>
            </a:r>
          </a:p>
          <a:p>
            <a:pPr algn="ctr"/>
            <a:r>
              <a:rPr lang="en-US" dirty="0">
                <a:solidFill>
                  <a:schemeClr val="bg1"/>
                </a:solidFill>
              </a:rPr>
              <a:t>Water cycle</a:t>
            </a:r>
          </a:p>
          <a:p>
            <a:pPr algn="ctr"/>
            <a:r>
              <a:rPr lang="en-US" dirty="0">
                <a:solidFill>
                  <a:schemeClr val="bg1"/>
                </a:solidFill>
              </a:rPr>
              <a:t>Changing</a:t>
            </a:r>
          </a:p>
          <a:p>
            <a:pPr algn="ctr"/>
            <a:r>
              <a:rPr lang="en-US" dirty="0">
                <a:solidFill>
                  <a:schemeClr val="bg1"/>
                </a:solidFill>
              </a:rPr>
              <a:t>State</a:t>
            </a:r>
          </a:p>
          <a:p>
            <a:pPr algn="ctr"/>
            <a:r>
              <a:rPr lang="en-US" dirty="0">
                <a:solidFill>
                  <a:schemeClr val="bg1"/>
                </a:solidFill>
              </a:rPr>
              <a:t>Water</a:t>
            </a:r>
          </a:p>
          <a:p>
            <a:pPr algn="ctr"/>
            <a:r>
              <a:rPr lang="en-US" dirty="0">
                <a:solidFill>
                  <a:schemeClr val="bg1"/>
                </a:solidFill>
              </a:rPr>
              <a:t>Wind</a:t>
            </a:r>
          </a:p>
          <a:p>
            <a:pPr algn="ctr"/>
            <a:r>
              <a:rPr lang="en-US" dirty="0">
                <a:solidFill>
                  <a:schemeClr val="bg1"/>
                </a:solidFill>
              </a:rPr>
              <a:t>Sun</a:t>
            </a:r>
          </a:p>
          <a:p>
            <a:pPr algn="ctr"/>
            <a:r>
              <a:rPr lang="en-US" dirty="0">
                <a:solidFill>
                  <a:schemeClr val="bg1"/>
                </a:solidFill>
              </a:rPr>
              <a:t>Rain</a:t>
            </a:r>
          </a:p>
          <a:p>
            <a:pPr algn="ctr"/>
            <a:r>
              <a:rPr lang="en-US" dirty="0">
                <a:solidFill>
                  <a:schemeClr val="bg1"/>
                </a:solidFill>
              </a:rPr>
              <a:t>Sea</a:t>
            </a:r>
          </a:p>
          <a:p>
            <a:pPr algn="ctr"/>
            <a:r>
              <a:rPr lang="en-US" dirty="0">
                <a:solidFill>
                  <a:schemeClr val="bg1"/>
                </a:solidFill>
              </a:rPr>
              <a:t>River</a:t>
            </a:r>
          </a:p>
          <a:p>
            <a:pPr algn="ctr"/>
            <a:r>
              <a:rPr lang="en-US" dirty="0">
                <a:solidFill>
                  <a:schemeClr val="bg1"/>
                </a:solidFill>
              </a:rPr>
              <a:t>Stream</a:t>
            </a:r>
          </a:p>
          <a:p>
            <a:pPr algn="ctr"/>
            <a:r>
              <a:rPr lang="en-US" dirty="0">
                <a:solidFill>
                  <a:schemeClr val="bg1"/>
                </a:solidFill>
              </a:rPr>
              <a:t>Puddle</a:t>
            </a:r>
          </a:p>
        </p:txBody>
      </p:sp>
      <p:sp>
        <p:nvSpPr>
          <p:cNvPr id="4" name="TextBox 3"/>
          <p:cNvSpPr txBox="1"/>
          <p:nvPr/>
        </p:nvSpPr>
        <p:spPr>
          <a:xfrm>
            <a:off x="144791" y="1133313"/>
            <a:ext cx="3943883" cy="535531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Children will learn about the differences between solids, liquids and gases, classifying objects and identifying their properties. The children will work scientifically and collaboratively to investigate the weight of a gas. Furthermore, they will have chance to find the ideal temperature to melt chocolate. They will explore in-depth how water changes state, exploring melting, freezing, condensing as well as a particular focus on evaporation. Finally, they will learn about the stages of the water cycle, create a mini water world and write a report.</a:t>
            </a:r>
          </a:p>
        </p:txBody>
      </p:sp>
      <p:sp>
        <p:nvSpPr>
          <p:cNvPr id="11" name="TextBox 10"/>
          <p:cNvSpPr txBox="1"/>
          <p:nvPr/>
        </p:nvSpPr>
        <p:spPr>
          <a:xfrm>
            <a:off x="5533914" y="124238"/>
            <a:ext cx="3832155" cy="230832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Does temperature effect states of matter</a:t>
            </a:r>
          </a:p>
          <a:p>
            <a:pPr marL="285750" indent="-285750">
              <a:buFont typeface="Arial" panose="020B0604020202020204" pitchFamily="34" charset="0"/>
              <a:buChar char="•"/>
            </a:pPr>
            <a:r>
              <a:rPr lang="en-GB" dirty="0">
                <a:solidFill>
                  <a:schemeClr val="bg1"/>
                </a:solidFill>
              </a:rPr>
              <a:t>Identify some solids, liquids and gases?</a:t>
            </a:r>
          </a:p>
          <a:p>
            <a:pPr marL="285750" indent="-285750">
              <a:buFont typeface="Arial" panose="020B0604020202020204" pitchFamily="34" charset="0"/>
              <a:buChar char="•"/>
            </a:pPr>
            <a:r>
              <a:rPr lang="en-GB" dirty="0">
                <a:solidFill>
                  <a:schemeClr val="bg1"/>
                </a:solidFill>
              </a:rPr>
              <a:t>What is the water cycle?</a:t>
            </a:r>
          </a:p>
          <a:p>
            <a:pPr marL="285750" indent="-285750">
              <a:buFont typeface="Arial" panose="020B0604020202020204" pitchFamily="34" charset="0"/>
              <a:buChar char="•"/>
            </a:pPr>
            <a:r>
              <a:rPr lang="en-US" dirty="0">
                <a:solidFill>
                  <a:schemeClr val="bg1"/>
                </a:solidFill>
              </a:rPr>
              <a:t>Explain condensation/evaporation?</a:t>
            </a:r>
            <a:endParaRPr lang="en-GB" dirty="0">
              <a:solidFill>
                <a:schemeClr val="bg1"/>
              </a:solidFill>
            </a:endParaRPr>
          </a:p>
        </p:txBody>
      </p:sp>
      <p:pic>
        <p:nvPicPr>
          <p:cNvPr id="12" name="Picture 11"/>
          <p:cNvPicPr>
            <a:picLocks noChangeAspect="1"/>
          </p:cNvPicPr>
          <p:nvPr/>
        </p:nvPicPr>
        <p:blipFill>
          <a:blip r:embed="rId2"/>
          <a:stretch>
            <a:fillRect/>
          </a:stretch>
        </p:blipFill>
        <p:spPr>
          <a:xfrm>
            <a:off x="4215644" y="2531918"/>
            <a:ext cx="3755176" cy="2659917"/>
          </a:xfrm>
          <a:prstGeom prst="rect">
            <a:avLst/>
          </a:prstGeom>
          <a:ln w="38100">
            <a:solidFill>
              <a:schemeClr val="bg1"/>
            </a:solidFill>
          </a:ln>
        </p:spPr>
      </p:pic>
      <p:pic>
        <p:nvPicPr>
          <p:cNvPr id="14" name="Picture 13"/>
          <p:cNvPicPr>
            <a:picLocks noChangeAspect="1"/>
          </p:cNvPicPr>
          <p:nvPr/>
        </p:nvPicPr>
        <p:blipFill>
          <a:blip r:embed="rId3"/>
          <a:stretch>
            <a:fillRect/>
          </a:stretch>
        </p:blipFill>
        <p:spPr>
          <a:xfrm>
            <a:off x="7093674" y="4467498"/>
            <a:ext cx="2272395" cy="2261625"/>
          </a:xfrm>
          <a:prstGeom prst="rect">
            <a:avLst/>
          </a:prstGeom>
          <a:ln w="38100">
            <a:solidFill>
              <a:schemeClr val="bg1"/>
            </a:solidFill>
          </a:ln>
        </p:spPr>
      </p:pic>
    </p:spTree>
    <p:extLst>
      <p:ext uri="{BB962C8B-B14F-4D97-AF65-F5344CB8AC3E}">
        <p14:creationId xmlns:p14="http://schemas.microsoft.com/office/powerpoint/2010/main" val="3314322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12051"/>
            <a:ext cx="5656216" cy="2369880"/>
          </a:xfrm>
          <a:prstGeom prst="rect">
            <a:avLst/>
          </a:prstGeom>
          <a:noFill/>
        </p:spPr>
        <p:txBody>
          <a:bodyPr wrap="square" rtlCol="0">
            <a:spAutoFit/>
          </a:bodyPr>
          <a:lstStyle/>
          <a:p>
            <a:r>
              <a:rPr lang="en-GB" sz="4000" b="1" dirty="0"/>
              <a:t>Year 4 Autumn Term 2 </a:t>
            </a:r>
          </a:p>
          <a:p>
            <a:r>
              <a:rPr lang="en-US" sz="4000" b="1" dirty="0"/>
              <a:t>Animals including Humans 1 </a:t>
            </a:r>
            <a:r>
              <a:rPr lang="en-US" sz="2800" b="1" dirty="0"/>
              <a:t>(Teeth/ Producers, predators and prey)</a:t>
            </a:r>
            <a:endParaRPr lang="en-GB" sz="2800" b="1" dirty="0"/>
          </a:p>
        </p:txBody>
      </p:sp>
      <p:sp>
        <p:nvSpPr>
          <p:cNvPr id="3" name="TextBox 2"/>
          <p:cNvSpPr txBox="1"/>
          <p:nvPr/>
        </p:nvSpPr>
        <p:spPr>
          <a:xfrm>
            <a:off x="9552063" y="133883"/>
            <a:ext cx="2551612" cy="5078313"/>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US" dirty="0">
                <a:solidFill>
                  <a:schemeClr val="bg1"/>
                </a:solidFill>
              </a:rPr>
              <a:t>Teeth</a:t>
            </a:r>
          </a:p>
          <a:p>
            <a:pPr algn="ctr"/>
            <a:r>
              <a:rPr lang="en-US" dirty="0">
                <a:solidFill>
                  <a:schemeClr val="bg1"/>
                </a:solidFill>
              </a:rPr>
              <a:t>Canine</a:t>
            </a:r>
          </a:p>
          <a:p>
            <a:pPr algn="ctr"/>
            <a:r>
              <a:rPr lang="en-US" dirty="0">
                <a:solidFill>
                  <a:schemeClr val="bg1"/>
                </a:solidFill>
              </a:rPr>
              <a:t>Molar</a:t>
            </a:r>
          </a:p>
          <a:p>
            <a:pPr algn="ctr"/>
            <a:r>
              <a:rPr lang="en-US" dirty="0">
                <a:solidFill>
                  <a:schemeClr val="bg1"/>
                </a:solidFill>
              </a:rPr>
              <a:t>Premolar</a:t>
            </a:r>
          </a:p>
          <a:p>
            <a:pPr algn="ctr"/>
            <a:r>
              <a:rPr lang="en-US" dirty="0">
                <a:solidFill>
                  <a:schemeClr val="bg1"/>
                </a:solidFill>
              </a:rPr>
              <a:t>Incisor</a:t>
            </a:r>
          </a:p>
          <a:p>
            <a:pPr algn="ctr"/>
            <a:r>
              <a:rPr lang="en-US" dirty="0">
                <a:solidFill>
                  <a:schemeClr val="bg1"/>
                </a:solidFill>
              </a:rPr>
              <a:t>Tongue</a:t>
            </a:r>
          </a:p>
          <a:p>
            <a:pPr algn="ctr"/>
            <a:r>
              <a:rPr lang="en-US" dirty="0">
                <a:solidFill>
                  <a:schemeClr val="bg1"/>
                </a:solidFill>
              </a:rPr>
              <a:t>Gums</a:t>
            </a:r>
          </a:p>
          <a:p>
            <a:pPr algn="ctr"/>
            <a:r>
              <a:rPr lang="en-US" dirty="0">
                <a:solidFill>
                  <a:schemeClr val="bg1"/>
                </a:solidFill>
              </a:rPr>
              <a:t>Healthy</a:t>
            </a:r>
          </a:p>
          <a:p>
            <a:pPr algn="ctr"/>
            <a:r>
              <a:rPr lang="en-US" dirty="0">
                <a:solidFill>
                  <a:schemeClr val="bg1"/>
                </a:solidFill>
              </a:rPr>
              <a:t>Sugar</a:t>
            </a:r>
          </a:p>
          <a:p>
            <a:pPr algn="ctr"/>
            <a:r>
              <a:rPr lang="en-US" dirty="0">
                <a:solidFill>
                  <a:schemeClr val="bg1"/>
                </a:solidFill>
              </a:rPr>
              <a:t>Additives</a:t>
            </a:r>
          </a:p>
          <a:p>
            <a:pPr algn="ctr"/>
            <a:r>
              <a:rPr lang="en-US" dirty="0">
                <a:solidFill>
                  <a:schemeClr val="bg1"/>
                </a:solidFill>
              </a:rPr>
              <a:t>Calcium</a:t>
            </a:r>
          </a:p>
          <a:p>
            <a:pPr algn="ctr"/>
            <a:r>
              <a:rPr lang="en-US" dirty="0">
                <a:solidFill>
                  <a:schemeClr val="bg1"/>
                </a:solidFill>
              </a:rPr>
              <a:t>Food chain</a:t>
            </a:r>
          </a:p>
          <a:p>
            <a:pPr algn="ctr"/>
            <a:r>
              <a:rPr lang="en-US" dirty="0">
                <a:solidFill>
                  <a:schemeClr val="bg1"/>
                </a:solidFill>
              </a:rPr>
              <a:t>Producer</a:t>
            </a:r>
          </a:p>
          <a:p>
            <a:pPr algn="ctr"/>
            <a:r>
              <a:rPr lang="en-US" dirty="0">
                <a:solidFill>
                  <a:schemeClr val="bg1"/>
                </a:solidFill>
              </a:rPr>
              <a:t>Predator</a:t>
            </a:r>
          </a:p>
          <a:p>
            <a:pPr algn="ctr"/>
            <a:r>
              <a:rPr lang="en-US" dirty="0">
                <a:solidFill>
                  <a:schemeClr val="bg1"/>
                </a:solidFill>
              </a:rPr>
              <a:t>Prey</a:t>
            </a:r>
          </a:p>
          <a:p>
            <a:pPr algn="ctr"/>
            <a:r>
              <a:rPr lang="en-US" dirty="0">
                <a:solidFill>
                  <a:schemeClr val="bg1"/>
                </a:solidFill>
              </a:rPr>
              <a:t>Source</a:t>
            </a:r>
          </a:p>
          <a:p>
            <a:pPr algn="ctr"/>
            <a:endParaRPr lang="en-US" dirty="0">
              <a:solidFill>
                <a:schemeClr val="bg1"/>
              </a:solidFill>
            </a:endParaRPr>
          </a:p>
        </p:txBody>
      </p:sp>
      <p:sp>
        <p:nvSpPr>
          <p:cNvPr id="4" name="TextBox 3"/>
          <p:cNvSpPr txBox="1"/>
          <p:nvPr/>
        </p:nvSpPr>
        <p:spPr>
          <a:xfrm>
            <a:off x="138828" y="2349874"/>
            <a:ext cx="4217728" cy="4247317"/>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the different functions of teeth in humans and animals. They will get to experience the job of a dentist and will learn about the ways to keep their teeth healthy and the effects that different foods have on our teeth. They will learn more about herbivores, carnivores and omnivores in the context of teeth and the food chain. In addition, they will extend their understanding of food chains to more complex chains and food webs. </a:t>
            </a:r>
          </a:p>
        </p:txBody>
      </p:sp>
      <p:sp>
        <p:nvSpPr>
          <p:cNvPr id="11" name="TextBox 10"/>
          <p:cNvSpPr txBox="1"/>
          <p:nvPr/>
        </p:nvSpPr>
        <p:spPr>
          <a:xfrm>
            <a:off x="4475512" y="2349874"/>
            <a:ext cx="4898570" cy="2585323"/>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What are the basic functions of our teeth?</a:t>
            </a:r>
          </a:p>
          <a:p>
            <a:pPr marL="285750" indent="-285750">
              <a:buFont typeface="Arial" panose="020B0604020202020204" pitchFamily="34" charset="0"/>
              <a:buChar char="•"/>
            </a:pPr>
            <a:r>
              <a:rPr lang="en-GB" dirty="0">
                <a:solidFill>
                  <a:schemeClr val="bg1"/>
                </a:solidFill>
              </a:rPr>
              <a:t>Can you name the different teeth?</a:t>
            </a:r>
          </a:p>
          <a:p>
            <a:pPr marL="285750" indent="-285750">
              <a:buFont typeface="Arial" panose="020B0604020202020204" pitchFamily="34" charset="0"/>
              <a:buChar char="•"/>
            </a:pPr>
            <a:r>
              <a:rPr lang="en-GB" dirty="0">
                <a:solidFill>
                  <a:schemeClr val="bg1"/>
                </a:solidFill>
              </a:rPr>
              <a:t>What is a producer/predator/prey?</a:t>
            </a:r>
          </a:p>
          <a:p>
            <a:pPr marL="285750" indent="-285750">
              <a:buFont typeface="Arial" panose="020B0604020202020204" pitchFamily="34" charset="0"/>
              <a:buChar char="•"/>
            </a:pPr>
            <a:r>
              <a:rPr lang="en-GB" dirty="0">
                <a:solidFill>
                  <a:schemeClr val="bg1"/>
                </a:solidFill>
              </a:rPr>
              <a:t>How can we keep our teeth healthy?</a:t>
            </a:r>
          </a:p>
          <a:p>
            <a:pPr marL="285750" indent="-285750">
              <a:buFont typeface="Arial" panose="020B0604020202020204" pitchFamily="34" charset="0"/>
              <a:buChar char="•"/>
            </a:pPr>
            <a:r>
              <a:rPr lang="en-US" dirty="0">
                <a:solidFill>
                  <a:schemeClr val="bg1"/>
                </a:solidFill>
              </a:rPr>
              <a:t>What is a food chain?</a:t>
            </a:r>
          </a:p>
          <a:p>
            <a:pPr marL="285750" indent="-285750">
              <a:buFont typeface="Arial" panose="020B0604020202020204" pitchFamily="34" charset="0"/>
              <a:buChar char="•"/>
            </a:pPr>
            <a:r>
              <a:rPr lang="en-US" dirty="0">
                <a:solidFill>
                  <a:schemeClr val="bg1"/>
                </a:solidFill>
              </a:rPr>
              <a:t>Can you create a complex food chain?</a:t>
            </a: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6244046" y="4935197"/>
            <a:ext cx="3591470" cy="1767851"/>
          </a:xfrm>
          <a:prstGeom prst="rect">
            <a:avLst/>
          </a:prstGeom>
          <a:ln w="38100">
            <a:solidFill>
              <a:schemeClr val="bg1"/>
            </a:solidFill>
          </a:ln>
        </p:spPr>
      </p:pic>
      <p:pic>
        <p:nvPicPr>
          <p:cNvPr id="8" name="Picture 7"/>
          <p:cNvPicPr>
            <a:picLocks noChangeAspect="1"/>
          </p:cNvPicPr>
          <p:nvPr/>
        </p:nvPicPr>
        <p:blipFill>
          <a:blip r:embed="rId3"/>
          <a:stretch>
            <a:fillRect/>
          </a:stretch>
        </p:blipFill>
        <p:spPr>
          <a:xfrm>
            <a:off x="5834198" y="59509"/>
            <a:ext cx="3028693" cy="2206423"/>
          </a:xfrm>
          <a:prstGeom prst="rect">
            <a:avLst/>
          </a:prstGeom>
          <a:ln w="38100">
            <a:solidFill>
              <a:schemeClr val="bg1"/>
            </a:solidFill>
          </a:ln>
        </p:spPr>
      </p:pic>
    </p:spTree>
    <p:extLst>
      <p:ext uri="{BB962C8B-B14F-4D97-AF65-F5344CB8AC3E}">
        <p14:creationId xmlns:p14="http://schemas.microsoft.com/office/powerpoint/2010/main" val="852126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2369880"/>
          </a:xfrm>
          <a:prstGeom prst="rect">
            <a:avLst/>
          </a:prstGeom>
          <a:noFill/>
        </p:spPr>
        <p:txBody>
          <a:bodyPr wrap="square" rtlCol="0">
            <a:spAutoFit/>
          </a:bodyPr>
          <a:lstStyle/>
          <a:p>
            <a:r>
              <a:rPr lang="en-GB" sz="4000" b="1" dirty="0"/>
              <a:t>Year 4 Spring Term 1 </a:t>
            </a:r>
          </a:p>
          <a:p>
            <a:r>
              <a:rPr lang="en-US" sz="4000" b="1" dirty="0"/>
              <a:t>Animals including Humans 2 </a:t>
            </a:r>
            <a:r>
              <a:rPr lang="en-US" sz="2800" b="1" dirty="0"/>
              <a:t>(Body parts and their functions)</a:t>
            </a:r>
            <a:endParaRPr lang="en-GB" sz="2800" b="1" dirty="0"/>
          </a:p>
        </p:txBody>
      </p:sp>
      <p:sp>
        <p:nvSpPr>
          <p:cNvPr id="3" name="TextBox 2"/>
          <p:cNvSpPr txBox="1"/>
          <p:nvPr/>
        </p:nvSpPr>
        <p:spPr>
          <a:xfrm>
            <a:off x="9493039" y="221600"/>
            <a:ext cx="2551612" cy="6186309"/>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US" dirty="0">
                <a:solidFill>
                  <a:schemeClr val="bg1"/>
                </a:solidFill>
              </a:rPr>
              <a:t>Digestive system</a:t>
            </a:r>
          </a:p>
          <a:p>
            <a:pPr algn="ctr"/>
            <a:r>
              <a:rPr lang="en-US" dirty="0">
                <a:solidFill>
                  <a:schemeClr val="bg1"/>
                </a:solidFill>
              </a:rPr>
              <a:t>Digestion</a:t>
            </a:r>
          </a:p>
          <a:p>
            <a:pPr algn="ctr"/>
            <a:r>
              <a:rPr lang="en-US" dirty="0">
                <a:solidFill>
                  <a:schemeClr val="bg1"/>
                </a:solidFill>
              </a:rPr>
              <a:t>digest</a:t>
            </a:r>
          </a:p>
          <a:p>
            <a:pPr algn="ctr"/>
            <a:r>
              <a:rPr lang="en-US" dirty="0">
                <a:solidFill>
                  <a:schemeClr val="bg1"/>
                </a:solidFill>
              </a:rPr>
              <a:t>Mouth</a:t>
            </a:r>
          </a:p>
          <a:p>
            <a:pPr algn="ctr"/>
            <a:r>
              <a:rPr lang="en-US" dirty="0">
                <a:solidFill>
                  <a:schemeClr val="bg1"/>
                </a:solidFill>
              </a:rPr>
              <a:t>Tongue</a:t>
            </a:r>
          </a:p>
          <a:p>
            <a:pPr algn="ctr"/>
            <a:r>
              <a:rPr lang="en-US" dirty="0">
                <a:solidFill>
                  <a:schemeClr val="bg1"/>
                </a:solidFill>
              </a:rPr>
              <a:t>Teeth</a:t>
            </a:r>
          </a:p>
          <a:p>
            <a:pPr algn="ctr"/>
            <a:r>
              <a:rPr lang="en-US" dirty="0">
                <a:solidFill>
                  <a:schemeClr val="bg1"/>
                </a:solidFill>
              </a:rPr>
              <a:t>Oesophagus</a:t>
            </a:r>
          </a:p>
          <a:p>
            <a:pPr algn="ctr"/>
            <a:r>
              <a:rPr lang="en-US" dirty="0">
                <a:solidFill>
                  <a:schemeClr val="bg1"/>
                </a:solidFill>
              </a:rPr>
              <a:t>Stomach</a:t>
            </a:r>
          </a:p>
          <a:p>
            <a:pPr algn="ctr"/>
            <a:r>
              <a:rPr lang="en-US" dirty="0">
                <a:solidFill>
                  <a:schemeClr val="bg1"/>
                </a:solidFill>
              </a:rPr>
              <a:t>Liver</a:t>
            </a:r>
          </a:p>
          <a:p>
            <a:pPr algn="ctr"/>
            <a:r>
              <a:rPr lang="en-US" dirty="0">
                <a:solidFill>
                  <a:schemeClr val="bg1"/>
                </a:solidFill>
              </a:rPr>
              <a:t>Duodenum</a:t>
            </a:r>
          </a:p>
          <a:p>
            <a:pPr algn="ctr"/>
            <a:r>
              <a:rPr lang="en-US" dirty="0">
                <a:solidFill>
                  <a:schemeClr val="bg1"/>
                </a:solidFill>
              </a:rPr>
              <a:t>Pancreas</a:t>
            </a:r>
          </a:p>
          <a:p>
            <a:pPr algn="ctr"/>
            <a:r>
              <a:rPr lang="en-US" dirty="0">
                <a:solidFill>
                  <a:schemeClr val="bg1"/>
                </a:solidFill>
              </a:rPr>
              <a:t>Liver</a:t>
            </a:r>
          </a:p>
          <a:p>
            <a:pPr algn="ctr"/>
            <a:r>
              <a:rPr lang="en-US" dirty="0">
                <a:solidFill>
                  <a:schemeClr val="bg1"/>
                </a:solidFill>
              </a:rPr>
              <a:t>Salivary glands</a:t>
            </a:r>
          </a:p>
          <a:p>
            <a:pPr algn="ctr"/>
            <a:r>
              <a:rPr lang="en-US" dirty="0">
                <a:solidFill>
                  <a:schemeClr val="bg1"/>
                </a:solidFill>
              </a:rPr>
              <a:t>gallbladder</a:t>
            </a:r>
          </a:p>
          <a:p>
            <a:pPr algn="ctr"/>
            <a:r>
              <a:rPr lang="en-US" dirty="0">
                <a:solidFill>
                  <a:schemeClr val="bg1"/>
                </a:solidFill>
              </a:rPr>
              <a:t>Ileum</a:t>
            </a:r>
          </a:p>
          <a:p>
            <a:pPr algn="ctr"/>
            <a:r>
              <a:rPr lang="en-US" dirty="0">
                <a:solidFill>
                  <a:schemeClr val="bg1"/>
                </a:solidFill>
              </a:rPr>
              <a:t>Small intestine</a:t>
            </a:r>
          </a:p>
          <a:p>
            <a:pPr algn="ctr"/>
            <a:r>
              <a:rPr lang="en-US" dirty="0">
                <a:solidFill>
                  <a:schemeClr val="bg1"/>
                </a:solidFill>
              </a:rPr>
              <a:t>Colon</a:t>
            </a:r>
          </a:p>
          <a:p>
            <a:pPr algn="ctr"/>
            <a:r>
              <a:rPr lang="en-US" dirty="0">
                <a:solidFill>
                  <a:schemeClr val="bg1"/>
                </a:solidFill>
              </a:rPr>
              <a:t>Large intestine</a:t>
            </a:r>
          </a:p>
          <a:p>
            <a:pPr algn="ctr"/>
            <a:r>
              <a:rPr lang="en-US" dirty="0">
                <a:solidFill>
                  <a:schemeClr val="bg1"/>
                </a:solidFill>
              </a:rPr>
              <a:t>Rectum</a:t>
            </a:r>
          </a:p>
          <a:p>
            <a:pPr algn="ctr"/>
            <a:r>
              <a:rPr lang="en-US" dirty="0">
                <a:solidFill>
                  <a:schemeClr val="bg1"/>
                </a:solidFill>
              </a:rPr>
              <a:t>Anus</a:t>
            </a:r>
          </a:p>
          <a:p>
            <a:pPr algn="ctr"/>
            <a:endParaRPr lang="en-US" u="sng" dirty="0">
              <a:solidFill>
                <a:schemeClr val="bg1"/>
              </a:solidFill>
            </a:endParaRPr>
          </a:p>
        </p:txBody>
      </p:sp>
      <p:sp>
        <p:nvSpPr>
          <p:cNvPr id="4" name="TextBox 3"/>
          <p:cNvSpPr txBox="1"/>
          <p:nvPr/>
        </p:nvSpPr>
        <p:spPr>
          <a:xfrm>
            <a:off x="99533" y="2257829"/>
            <a:ext cx="4217728" cy="3416320"/>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US" dirty="0">
                <a:solidFill>
                  <a:schemeClr val="bg1"/>
                </a:solidFill>
              </a:rPr>
              <a:t>The children will learn about the basic parts of the digestive system and their functions. They will work collaboratively to research and investigate how the digestive system works in humans and animals. They will link this learning to the functions of the mouth and teeth. They will look at how to keep their bodies healthy and sort foods based on the sugar or fat content.</a:t>
            </a:r>
            <a:endParaRPr lang="en-GB" dirty="0">
              <a:solidFill>
                <a:schemeClr val="bg1"/>
              </a:solidFill>
            </a:endParaRPr>
          </a:p>
        </p:txBody>
      </p:sp>
      <p:sp>
        <p:nvSpPr>
          <p:cNvPr id="11" name="TextBox 10"/>
          <p:cNvSpPr txBox="1"/>
          <p:nvPr/>
        </p:nvSpPr>
        <p:spPr>
          <a:xfrm>
            <a:off x="4455865" y="4323281"/>
            <a:ext cx="4898570" cy="230832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US" dirty="0">
                <a:solidFill>
                  <a:schemeClr val="bg1"/>
                </a:solidFill>
              </a:rPr>
              <a:t>What are the basic parts of the digestive system and their functions?</a:t>
            </a:r>
          </a:p>
          <a:p>
            <a:pPr marL="285750" indent="-285750">
              <a:buFont typeface="Arial" panose="020B0604020202020204" pitchFamily="34" charset="0"/>
              <a:buChar char="•"/>
            </a:pPr>
            <a:r>
              <a:rPr lang="en-US" dirty="0">
                <a:solidFill>
                  <a:schemeClr val="bg1"/>
                </a:solidFill>
              </a:rPr>
              <a:t>How can we keep our bodies healthy?</a:t>
            </a:r>
          </a:p>
          <a:p>
            <a:pPr marL="285750" indent="-285750">
              <a:buFont typeface="Arial" panose="020B0604020202020204" pitchFamily="34" charset="0"/>
              <a:buChar char="•"/>
            </a:pPr>
            <a:r>
              <a:rPr lang="en-US" dirty="0">
                <a:solidFill>
                  <a:schemeClr val="bg1"/>
                </a:solidFill>
              </a:rPr>
              <a:t>Is there a difference between the digestive systems of humans and animals?</a:t>
            </a:r>
            <a:endParaRPr lang="en-GB" b="1" u="sng" dirty="0">
              <a:solidFill>
                <a:schemeClr val="bg1"/>
              </a:solidFill>
            </a:endParaRPr>
          </a:p>
          <a:p>
            <a:pPr marL="285750" indent="-285750">
              <a:buFont typeface="Arial" panose="020B0604020202020204" pitchFamily="34" charset="0"/>
              <a:buChar char="•"/>
            </a:pP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5665529" y="94021"/>
            <a:ext cx="3238209" cy="4093789"/>
          </a:xfrm>
          <a:prstGeom prst="rect">
            <a:avLst/>
          </a:prstGeom>
          <a:ln w="38100">
            <a:solidFill>
              <a:schemeClr val="bg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66499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1938992"/>
          </a:xfrm>
          <a:prstGeom prst="rect">
            <a:avLst/>
          </a:prstGeom>
          <a:noFill/>
        </p:spPr>
        <p:txBody>
          <a:bodyPr wrap="square" rtlCol="0">
            <a:spAutoFit/>
          </a:bodyPr>
          <a:lstStyle/>
          <a:p>
            <a:r>
              <a:rPr lang="en-GB" sz="4000" b="1" dirty="0"/>
              <a:t>Year 4 Spring Term 2  Living things and their habitat</a:t>
            </a:r>
          </a:p>
        </p:txBody>
      </p:sp>
      <p:sp>
        <p:nvSpPr>
          <p:cNvPr id="3" name="TextBox 2"/>
          <p:cNvSpPr txBox="1"/>
          <p:nvPr/>
        </p:nvSpPr>
        <p:spPr>
          <a:xfrm>
            <a:off x="9493039" y="391417"/>
            <a:ext cx="2551612" cy="5909310"/>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US" dirty="0">
                <a:solidFill>
                  <a:schemeClr val="bg1"/>
                </a:solidFill>
              </a:rPr>
              <a:t>Amphibian</a:t>
            </a:r>
          </a:p>
          <a:p>
            <a:pPr algn="ctr"/>
            <a:r>
              <a:rPr lang="en-US" dirty="0">
                <a:solidFill>
                  <a:schemeClr val="bg1"/>
                </a:solidFill>
              </a:rPr>
              <a:t>Bird</a:t>
            </a:r>
          </a:p>
          <a:p>
            <a:pPr algn="ctr"/>
            <a:r>
              <a:rPr lang="en-US" dirty="0">
                <a:solidFill>
                  <a:schemeClr val="bg1"/>
                </a:solidFill>
              </a:rPr>
              <a:t>Characteristic</a:t>
            </a:r>
          </a:p>
          <a:p>
            <a:pPr algn="ctr"/>
            <a:r>
              <a:rPr lang="en-US" dirty="0">
                <a:solidFill>
                  <a:schemeClr val="bg1"/>
                </a:solidFill>
              </a:rPr>
              <a:t>Classification</a:t>
            </a:r>
          </a:p>
          <a:p>
            <a:pPr algn="ctr"/>
            <a:r>
              <a:rPr lang="en-US" dirty="0">
                <a:solidFill>
                  <a:schemeClr val="bg1"/>
                </a:solidFill>
              </a:rPr>
              <a:t>Conservation</a:t>
            </a:r>
          </a:p>
          <a:p>
            <a:pPr algn="ctr"/>
            <a:r>
              <a:rPr lang="en-US" dirty="0">
                <a:solidFill>
                  <a:schemeClr val="bg1"/>
                </a:solidFill>
              </a:rPr>
              <a:t>Endangered</a:t>
            </a:r>
          </a:p>
          <a:p>
            <a:pPr algn="ctr"/>
            <a:r>
              <a:rPr lang="en-US" dirty="0">
                <a:solidFill>
                  <a:schemeClr val="bg1"/>
                </a:solidFill>
              </a:rPr>
              <a:t>Environment</a:t>
            </a:r>
          </a:p>
          <a:p>
            <a:pPr algn="ctr"/>
            <a:r>
              <a:rPr lang="en-US" dirty="0">
                <a:solidFill>
                  <a:schemeClr val="bg1"/>
                </a:solidFill>
              </a:rPr>
              <a:t>Extinct</a:t>
            </a:r>
          </a:p>
          <a:p>
            <a:pPr algn="ctr"/>
            <a:r>
              <a:rPr lang="en-US" dirty="0">
                <a:solidFill>
                  <a:schemeClr val="bg1"/>
                </a:solidFill>
              </a:rPr>
              <a:t>Fish</a:t>
            </a:r>
          </a:p>
          <a:p>
            <a:pPr algn="ctr"/>
            <a:r>
              <a:rPr lang="en-US" dirty="0">
                <a:solidFill>
                  <a:schemeClr val="bg1"/>
                </a:solidFill>
              </a:rPr>
              <a:t>Global</a:t>
            </a:r>
          </a:p>
          <a:p>
            <a:pPr algn="ctr"/>
            <a:r>
              <a:rPr lang="en-US" dirty="0">
                <a:solidFill>
                  <a:schemeClr val="bg1"/>
                </a:solidFill>
              </a:rPr>
              <a:t>Habitat</a:t>
            </a:r>
          </a:p>
          <a:p>
            <a:pPr algn="ctr"/>
            <a:r>
              <a:rPr lang="en-US" dirty="0">
                <a:solidFill>
                  <a:schemeClr val="bg1"/>
                </a:solidFill>
              </a:rPr>
              <a:t>Invertebrates</a:t>
            </a:r>
          </a:p>
          <a:p>
            <a:pPr algn="ctr"/>
            <a:r>
              <a:rPr lang="en-US" dirty="0">
                <a:solidFill>
                  <a:schemeClr val="bg1"/>
                </a:solidFill>
              </a:rPr>
              <a:t>Key</a:t>
            </a:r>
          </a:p>
          <a:p>
            <a:pPr algn="ctr"/>
            <a:r>
              <a:rPr lang="en-US" dirty="0">
                <a:solidFill>
                  <a:schemeClr val="bg1"/>
                </a:solidFill>
              </a:rPr>
              <a:t>Local</a:t>
            </a:r>
          </a:p>
          <a:p>
            <a:pPr algn="ctr"/>
            <a:r>
              <a:rPr lang="en-US" dirty="0">
                <a:solidFill>
                  <a:schemeClr val="bg1"/>
                </a:solidFill>
              </a:rPr>
              <a:t>Mammal</a:t>
            </a:r>
          </a:p>
          <a:p>
            <a:pPr algn="ctr"/>
            <a:r>
              <a:rPr lang="en-US" dirty="0">
                <a:solidFill>
                  <a:schemeClr val="bg1"/>
                </a:solidFill>
              </a:rPr>
              <a:t>Organism</a:t>
            </a:r>
          </a:p>
          <a:p>
            <a:pPr algn="ctr"/>
            <a:r>
              <a:rPr lang="en-US" dirty="0">
                <a:solidFill>
                  <a:schemeClr val="bg1"/>
                </a:solidFill>
              </a:rPr>
              <a:t>Reptile</a:t>
            </a:r>
          </a:p>
          <a:p>
            <a:pPr algn="ctr"/>
            <a:r>
              <a:rPr lang="en-US" dirty="0">
                <a:solidFill>
                  <a:schemeClr val="bg1"/>
                </a:solidFill>
              </a:rPr>
              <a:t>Variation</a:t>
            </a:r>
          </a:p>
          <a:p>
            <a:pPr algn="ctr"/>
            <a:r>
              <a:rPr lang="en-US" dirty="0">
                <a:solidFill>
                  <a:schemeClr val="bg1"/>
                </a:solidFill>
              </a:rPr>
              <a:t>Wildlife</a:t>
            </a:r>
            <a:endParaRPr lang="en-US" u="sng" dirty="0">
              <a:solidFill>
                <a:schemeClr val="bg1"/>
              </a:solidFill>
            </a:endParaRPr>
          </a:p>
          <a:p>
            <a:pPr algn="ctr"/>
            <a:endParaRPr lang="en-GB" u="sng" dirty="0">
              <a:solidFill>
                <a:schemeClr val="bg1"/>
              </a:solidFill>
            </a:endParaRPr>
          </a:p>
        </p:txBody>
      </p:sp>
      <p:sp>
        <p:nvSpPr>
          <p:cNvPr id="4" name="TextBox 3"/>
          <p:cNvSpPr txBox="1"/>
          <p:nvPr/>
        </p:nvSpPr>
        <p:spPr>
          <a:xfrm>
            <a:off x="188371" y="1935377"/>
            <a:ext cx="4217728" cy="4524315"/>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US" dirty="0">
                <a:solidFill>
                  <a:schemeClr val="bg1"/>
                </a:solidFill>
              </a:rPr>
              <a:t>The children will explore a variety of different ways to sort, group and classify living things. They will learn how animals are split into vertebrates and invertebrates and begin to consider the differences between living things within these classifications. They will use and create classification keys to group, identify and name living things form the local habitat and beyond. The children will also learn and discuss the significant impact that man made and natural changes can have on living things.</a:t>
            </a:r>
            <a:endParaRPr lang="en-GB" dirty="0">
              <a:solidFill>
                <a:schemeClr val="bg1"/>
              </a:solidFill>
            </a:endParaRPr>
          </a:p>
        </p:txBody>
      </p:sp>
      <p:sp>
        <p:nvSpPr>
          <p:cNvPr id="11" name="TextBox 10"/>
          <p:cNvSpPr txBox="1"/>
          <p:nvPr/>
        </p:nvSpPr>
        <p:spPr>
          <a:xfrm>
            <a:off x="4502890" y="4849057"/>
            <a:ext cx="4898570" cy="1754326"/>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US" dirty="0">
                <a:solidFill>
                  <a:schemeClr val="bg1"/>
                </a:solidFill>
              </a:rPr>
              <a:t>What are the seven life processes?</a:t>
            </a:r>
            <a:endParaRPr lang="en-GB" dirty="0">
              <a:solidFill>
                <a:schemeClr val="bg1"/>
              </a:solidFill>
            </a:endParaRPr>
          </a:p>
          <a:p>
            <a:pPr marL="285750" indent="-285750">
              <a:buFont typeface="Arial" panose="020B0604020202020204" pitchFamily="34" charset="0"/>
              <a:buChar char="•"/>
            </a:pPr>
            <a:r>
              <a:rPr lang="en-US" dirty="0">
                <a:solidFill>
                  <a:schemeClr val="bg1"/>
                </a:solidFill>
              </a:rPr>
              <a:t>How can we classify living things?</a:t>
            </a:r>
          </a:p>
          <a:p>
            <a:pPr marL="285750" indent="-285750">
              <a:buFont typeface="Arial" panose="020B0604020202020204" pitchFamily="34" charset="0"/>
              <a:buChar char="•"/>
            </a:pPr>
            <a:r>
              <a:rPr lang="en-US" dirty="0">
                <a:solidFill>
                  <a:schemeClr val="bg1"/>
                </a:solidFill>
              </a:rPr>
              <a:t>How can we use a classification key?</a:t>
            </a:r>
          </a:p>
          <a:p>
            <a:pPr marL="285750" indent="-285750">
              <a:buFont typeface="Arial" panose="020B0604020202020204" pitchFamily="34" charset="0"/>
              <a:buChar char="•"/>
            </a:pPr>
            <a:r>
              <a:rPr lang="en-US" dirty="0">
                <a:solidFill>
                  <a:schemeClr val="bg1"/>
                </a:solidFill>
              </a:rPr>
              <a:t>How could changes to the environment endanger living things?</a:t>
            </a: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6274942" y="148617"/>
            <a:ext cx="3126518" cy="2204271"/>
          </a:xfrm>
          <a:prstGeom prst="rect">
            <a:avLst/>
          </a:prstGeom>
          <a:ln w="57150">
            <a:solidFill>
              <a:schemeClr val="bg1"/>
            </a:solidFill>
          </a:ln>
        </p:spPr>
      </p:pic>
      <p:pic>
        <p:nvPicPr>
          <p:cNvPr id="8" name="Picture 7"/>
          <p:cNvPicPr>
            <a:picLocks noChangeAspect="1"/>
          </p:cNvPicPr>
          <p:nvPr/>
        </p:nvPicPr>
        <p:blipFill>
          <a:blip r:embed="rId3"/>
          <a:stretch>
            <a:fillRect/>
          </a:stretch>
        </p:blipFill>
        <p:spPr>
          <a:xfrm>
            <a:off x="4604894" y="2352888"/>
            <a:ext cx="3474598" cy="2386806"/>
          </a:xfrm>
          <a:prstGeom prst="rect">
            <a:avLst/>
          </a:prstGeom>
          <a:ln w="57150">
            <a:solidFill>
              <a:schemeClr val="bg1"/>
            </a:solidFill>
          </a:ln>
        </p:spPr>
      </p:pic>
    </p:spTree>
    <p:extLst>
      <p:ext uri="{BB962C8B-B14F-4D97-AF65-F5344CB8AC3E}">
        <p14:creationId xmlns:p14="http://schemas.microsoft.com/office/powerpoint/2010/main" val="2473476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1323439"/>
          </a:xfrm>
          <a:prstGeom prst="rect">
            <a:avLst/>
          </a:prstGeom>
          <a:noFill/>
        </p:spPr>
        <p:txBody>
          <a:bodyPr wrap="square" rtlCol="0">
            <a:spAutoFit/>
          </a:bodyPr>
          <a:lstStyle/>
          <a:p>
            <a:r>
              <a:rPr lang="en-GB" sz="4000" b="1" dirty="0"/>
              <a:t>Year 4 Summer Term 1  Sound</a:t>
            </a:r>
          </a:p>
        </p:txBody>
      </p:sp>
      <p:sp>
        <p:nvSpPr>
          <p:cNvPr id="3" name="TextBox 2"/>
          <p:cNvSpPr txBox="1"/>
          <p:nvPr/>
        </p:nvSpPr>
        <p:spPr>
          <a:xfrm>
            <a:off x="9493039" y="221600"/>
            <a:ext cx="2551612" cy="4801314"/>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Sound </a:t>
            </a:r>
          </a:p>
          <a:p>
            <a:pPr algn="ctr"/>
            <a:r>
              <a:rPr lang="en-GB" dirty="0">
                <a:solidFill>
                  <a:schemeClr val="bg1"/>
                </a:solidFill>
              </a:rPr>
              <a:t>noise</a:t>
            </a:r>
          </a:p>
          <a:p>
            <a:pPr algn="ctr"/>
            <a:r>
              <a:rPr lang="en-GB" dirty="0">
                <a:solidFill>
                  <a:schemeClr val="bg1"/>
                </a:solidFill>
              </a:rPr>
              <a:t> pitch</a:t>
            </a:r>
          </a:p>
          <a:p>
            <a:pPr algn="ctr"/>
            <a:r>
              <a:rPr lang="en-GB" dirty="0">
                <a:solidFill>
                  <a:schemeClr val="bg1"/>
                </a:solidFill>
              </a:rPr>
              <a:t> volume</a:t>
            </a:r>
          </a:p>
          <a:p>
            <a:pPr algn="ctr"/>
            <a:r>
              <a:rPr lang="en-GB" dirty="0">
                <a:solidFill>
                  <a:schemeClr val="bg1"/>
                </a:solidFill>
              </a:rPr>
              <a:t> vibrations</a:t>
            </a:r>
          </a:p>
          <a:p>
            <a:pPr algn="ctr"/>
            <a:r>
              <a:rPr lang="en-GB" dirty="0">
                <a:solidFill>
                  <a:schemeClr val="bg1"/>
                </a:solidFill>
              </a:rPr>
              <a:t> loud</a:t>
            </a:r>
          </a:p>
          <a:p>
            <a:pPr algn="ctr"/>
            <a:r>
              <a:rPr lang="en-GB" dirty="0">
                <a:solidFill>
                  <a:schemeClr val="bg1"/>
                </a:solidFill>
              </a:rPr>
              <a:t> quiet</a:t>
            </a:r>
          </a:p>
          <a:p>
            <a:pPr algn="ctr"/>
            <a:r>
              <a:rPr lang="en-US" dirty="0">
                <a:solidFill>
                  <a:schemeClr val="bg1"/>
                </a:solidFill>
              </a:rPr>
              <a:t>high</a:t>
            </a:r>
          </a:p>
          <a:p>
            <a:pPr algn="ctr"/>
            <a:r>
              <a:rPr lang="en-US" dirty="0">
                <a:solidFill>
                  <a:schemeClr val="bg1"/>
                </a:solidFill>
              </a:rPr>
              <a:t>low</a:t>
            </a:r>
          </a:p>
          <a:p>
            <a:pPr algn="ctr"/>
            <a:r>
              <a:rPr lang="en-US" dirty="0">
                <a:solidFill>
                  <a:schemeClr val="bg1"/>
                </a:solidFill>
              </a:rPr>
              <a:t>decibels</a:t>
            </a:r>
          </a:p>
          <a:p>
            <a:pPr algn="ctr"/>
            <a:r>
              <a:rPr lang="en-US" dirty="0">
                <a:solidFill>
                  <a:schemeClr val="bg1"/>
                </a:solidFill>
              </a:rPr>
              <a:t>noise pollution</a:t>
            </a:r>
          </a:p>
          <a:p>
            <a:pPr algn="ctr"/>
            <a:r>
              <a:rPr lang="en-US" dirty="0">
                <a:solidFill>
                  <a:schemeClr val="bg1"/>
                </a:solidFill>
              </a:rPr>
              <a:t>distance</a:t>
            </a:r>
          </a:p>
          <a:p>
            <a:pPr algn="ctr"/>
            <a:r>
              <a:rPr lang="en-US" dirty="0">
                <a:solidFill>
                  <a:schemeClr val="bg1"/>
                </a:solidFill>
              </a:rPr>
              <a:t>travel</a:t>
            </a:r>
          </a:p>
          <a:p>
            <a:pPr algn="ctr"/>
            <a:r>
              <a:rPr lang="en-US" dirty="0">
                <a:solidFill>
                  <a:schemeClr val="bg1"/>
                </a:solidFill>
              </a:rPr>
              <a:t>absorbs</a:t>
            </a:r>
          </a:p>
          <a:p>
            <a:pPr algn="ctr"/>
            <a:r>
              <a:rPr lang="en-US" dirty="0">
                <a:solidFill>
                  <a:schemeClr val="bg1"/>
                </a:solidFill>
              </a:rPr>
              <a:t>ear</a:t>
            </a:r>
          </a:p>
          <a:p>
            <a:pPr algn="ctr"/>
            <a:endParaRPr lang="en-GB" u="sng" dirty="0">
              <a:solidFill>
                <a:schemeClr val="bg1"/>
              </a:solidFill>
            </a:endParaRPr>
          </a:p>
        </p:txBody>
      </p:sp>
      <p:sp>
        <p:nvSpPr>
          <p:cNvPr id="4" name="TextBox 3"/>
          <p:cNvSpPr txBox="1"/>
          <p:nvPr/>
        </p:nvSpPr>
        <p:spPr>
          <a:xfrm>
            <a:off x="144791" y="1133313"/>
            <a:ext cx="4217728" cy="563231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how vibrations cause sounds and how sounds travel, as well as how sounds can change pitch and volume.  They will also learn about how sounds are made, carrying out demonstrations of vibrations, and completing a sound survey of their school. The children will work in a hands-on way to explore pitch. They will have the opportunity to make a string telephone, and will use this to investigate how sounds change over distance and through different materials. The children will work scientifically and collaboratively to investigate the best material for soundproofing, in the context of making a music studio quieter. </a:t>
            </a:r>
            <a:endParaRPr lang="en-GB" sz="500" b="1" u="sng" dirty="0">
              <a:solidFill>
                <a:schemeClr val="bg1"/>
              </a:solidFill>
            </a:endParaRPr>
          </a:p>
        </p:txBody>
      </p:sp>
      <p:sp>
        <p:nvSpPr>
          <p:cNvPr id="11" name="TextBox 10"/>
          <p:cNvSpPr txBox="1"/>
          <p:nvPr/>
        </p:nvSpPr>
        <p:spPr>
          <a:xfrm>
            <a:off x="4507310" y="950704"/>
            <a:ext cx="4898570" cy="230832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How are sounds made?</a:t>
            </a:r>
          </a:p>
          <a:p>
            <a:pPr marL="285750" indent="-285750">
              <a:buFont typeface="Arial" panose="020B0604020202020204" pitchFamily="34" charset="0"/>
              <a:buChar char="•"/>
            </a:pPr>
            <a:r>
              <a:rPr lang="en-GB" dirty="0">
                <a:solidFill>
                  <a:schemeClr val="bg1"/>
                </a:solidFill>
              </a:rPr>
              <a:t>How do we hear sounds?</a:t>
            </a:r>
          </a:p>
          <a:p>
            <a:pPr marL="285750" indent="-285750">
              <a:buFont typeface="Arial" panose="020B0604020202020204" pitchFamily="34" charset="0"/>
              <a:buChar char="•"/>
            </a:pPr>
            <a:r>
              <a:rPr lang="en-GB" dirty="0">
                <a:solidFill>
                  <a:schemeClr val="bg1"/>
                </a:solidFill>
              </a:rPr>
              <a:t>What makes sounds louder or quieter?</a:t>
            </a:r>
          </a:p>
          <a:p>
            <a:pPr marL="285750" indent="-285750">
              <a:buFont typeface="Arial" panose="020B0604020202020204" pitchFamily="34" charset="0"/>
              <a:buChar char="•"/>
            </a:pPr>
            <a:r>
              <a:rPr lang="en-GB" dirty="0">
                <a:solidFill>
                  <a:schemeClr val="bg1"/>
                </a:solidFill>
              </a:rPr>
              <a:t>What makes sounds higher or lower?</a:t>
            </a:r>
          </a:p>
          <a:p>
            <a:pPr marL="285750" indent="-285750">
              <a:buFont typeface="Arial" panose="020B0604020202020204" pitchFamily="34" charset="0"/>
              <a:buChar char="•"/>
            </a:pPr>
            <a:r>
              <a:rPr lang="en-US" dirty="0">
                <a:solidFill>
                  <a:schemeClr val="bg1"/>
                </a:solidFill>
              </a:rPr>
              <a:t>What does the word pitch mean?</a:t>
            </a:r>
          </a:p>
          <a:p>
            <a:pPr marL="285750" indent="-285750">
              <a:buFont typeface="Arial" panose="020B0604020202020204" pitchFamily="34" charset="0"/>
              <a:buChar char="•"/>
            </a:pPr>
            <a:r>
              <a:rPr lang="en-US" dirty="0">
                <a:solidFill>
                  <a:schemeClr val="bg1"/>
                </a:solidFill>
              </a:rPr>
              <a:t>What does the word volume mean?</a:t>
            </a:r>
          </a:p>
          <a:p>
            <a:pPr marL="285750" indent="-285750">
              <a:buFont typeface="Arial" panose="020B0604020202020204" pitchFamily="34" charset="0"/>
              <a:buChar char="•"/>
            </a:pPr>
            <a:endParaRPr lang="en-GB" dirty="0">
              <a:solidFill>
                <a:schemeClr val="bg1"/>
              </a:solidFill>
            </a:endParaRPr>
          </a:p>
        </p:txBody>
      </p:sp>
      <p:pic>
        <p:nvPicPr>
          <p:cNvPr id="9" name="Picture 8"/>
          <p:cNvPicPr>
            <a:picLocks noChangeAspect="1"/>
          </p:cNvPicPr>
          <p:nvPr/>
        </p:nvPicPr>
        <p:blipFill>
          <a:blip r:embed="rId2"/>
          <a:stretch>
            <a:fillRect/>
          </a:stretch>
        </p:blipFill>
        <p:spPr>
          <a:xfrm>
            <a:off x="9493039" y="5262468"/>
            <a:ext cx="2551612" cy="1503156"/>
          </a:xfrm>
          <a:prstGeom prst="rect">
            <a:avLst/>
          </a:prstGeom>
          <a:ln w="38100">
            <a:solidFill>
              <a:schemeClr val="bg1"/>
            </a:solidFill>
          </a:ln>
        </p:spPr>
      </p:pic>
      <p:pic>
        <p:nvPicPr>
          <p:cNvPr id="12" name="Picture 11"/>
          <p:cNvPicPr>
            <a:picLocks noChangeAspect="1"/>
          </p:cNvPicPr>
          <p:nvPr/>
        </p:nvPicPr>
        <p:blipFill>
          <a:blip r:embed="rId3"/>
          <a:stretch>
            <a:fillRect/>
          </a:stretch>
        </p:blipFill>
        <p:spPr>
          <a:xfrm>
            <a:off x="4507310" y="3462344"/>
            <a:ext cx="4770752" cy="3121139"/>
          </a:xfrm>
          <a:prstGeom prst="rect">
            <a:avLst/>
          </a:prstGeom>
          <a:ln w="38100">
            <a:solidFill>
              <a:schemeClr val="bg1"/>
            </a:solidFill>
          </a:ln>
          <a:effectLst/>
        </p:spPr>
      </p:pic>
    </p:spTree>
    <p:extLst>
      <p:ext uri="{BB962C8B-B14F-4D97-AF65-F5344CB8AC3E}">
        <p14:creationId xmlns:p14="http://schemas.microsoft.com/office/powerpoint/2010/main" val="2852730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123"/>
            <a:ext cx="5665529" cy="1323439"/>
          </a:xfrm>
          <a:prstGeom prst="rect">
            <a:avLst/>
          </a:prstGeom>
          <a:noFill/>
        </p:spPr>
        <p:txBody>
          <a:bodyPr wrap="square" rtlCol="0">
            <a:spAutoFit/>
          </a:bodyPr>
          <a:lstStyle/>
          <a:p>
            <a:r>
              <a:rPr lang="en-GB" sz="4000" b="1" dirty="0"/>
              <a:t>Year 4 Summer Term 2  </a:t>
            </a:r>
          </a:p>
          <a:p>
            <a:r>
              <a:rPr lang="en-US" sz="4000" b="1" dirty="0"/>
              <a:t>Electricity</a:t>
            </a:r>
            <a:endParaRPr lang="en-GB" sz="4000" b="1" dirty="0"/>
          </a:p>
        </p:txBody>
      </p:sp>
      <p:sp>
        <p:nvSpPr>
          <p:cNvPr id="3" name="TextBox 2"/>
          <p:cNvSpPr txBox="1"/>
          <p:nvPr/>
        </p:nvSpPr>
        <p:spPr>
          <a:xfrm>
            <a:off x="9533191" y="185219"/>
            <a:ext cx="2551612" cy="5909310"/>
          </a:xfrm>
          <a:prstGeom prst="rect">
            <a:avLst/>
          </a:prstGeom>
          <a:solidFill>
            <a:schemeClr val="tx1"/>
          </a:solidFill>
          <a:ln w="38100">
            <a:solidFill>
              <a:schemeClr val="bg1"/>
            </a:solidFill>
          </a:ln>
        </p:spPr>
        <p:txBody>
          <a:bodyPr wrap="square" rtlCol="0">
            <a:spAutoFit/>
          </a:bodyPr>
          <a:lstStyle/>
          <a:p>
            <a:pPr algn="ctr"/>
            <a:endParaRPr lang="en-GB" b="1" u="sng" dirty="0">
              <a:solidFill>
                <a:schemeClr val="bg1"/>
              </a:solidFill>
            </a:endParaRPr>
          </a:p>
          <a:p>
            <a:pPr algn="ctr"/>
            <a:r>
              <a:rPr lang="en-GB" b="1" u="sng" dirty="0">
                <a:solidFill>
                  <a:schemeClr val="bg1"/>
                </a:solidFill>
              </a:rPr>
              <a:t>Key Vocabulary</a:t>
            </a:r>
          </a:p>
          <a:p>
            <a:pPr algn="ctr"/>
            <a:r>
              <a:rPr lang="en-US" dirty="0">
                <a:solidFill>
                  <a:schemeClr val="bg1"/>
                </a:solidFill>
              </a:rPr>
              <a:t>Electric</a:t>
            </a:r>
          </a:p>
          <a:p>
            <a:pPr algn="ctr"/>
            <a:r>
              <a:rPr lang="en-US" dirty="0">
                <a:solidFill>
                  <a:schemeClr val="bg1"/>
                </a:solidFill>
              </a:rPr>
              <a:t>Electrical</a:t>
            </a:r>
          </a:p>
          <a:p>
            <a:pPr algn="ctr"/>
            <a:r>
              <a:rPr lang="en-US" dirty="0">
                <a:solidFill>
                  <a:schemeClr val="bg1"/>
                </a:solidFill>
              </a:rPr>
              <a:t>Electricity</a:t>
            </a:r>
          </a:p>
          <a:p>
            <a:pPr algn="ctr"/>
            <a:r>
              <a:rPr lang="en-US" dirty="0">
                <a:solidFill>
                  <a:schemeClr val="bg1"/>
                </a:solidFill>
              </a:rPr>
              <a:t>Appliance</a:t>
            </a:r>
          </a:p>
          <a:p>
            <a:pPr algn="ctr"/>
            <a:r>
              <a:rPr lang="en-US" dirty="0">
                <a:solidFill>
                  <a:schemeClr val="bg1"/>
                </a:solidFill>
              </a:rPr>
              <a:t>Conductor</a:t>
            </a:r>
          </a:p>
          <a:p>
            <a:pPr algn="ctr"/>
            <a:r>
              <a:rPr lang="en-US" dirty="0">
                <a:solidFill>
                  <a:schemeClr val="bg1"/>
                </a:solidFill>
              </a:rPr>
              <a:t>Insulator</a:t>
            </a:r>
          </a:p>
          <a:p>
            <a:pPr algn="ctr"/>
            <a:r>
              <a:rPr lang="en-US" dirty="0">
                <a:solidFill>
                  <a:schemeClr val="bg1"/>
                </a:solidFill>
              </a:rPr>
              <a:t>Circuit</a:t>
            </a:r>
          </a:p>
          <a:p>
            <a:pPr algn="ctr"/>
            <a:r>
              <a:rPr lang="en-US" dirty="0">
                <a:solidFill>
                  <a:schemeClr val="bg1"/>
                </a:solidFill>
              </a:rPr>
              <a:t>Switch</a:t>
            </a:r>
          </a:p>
          <a:p>
            <a:pPr algn="ctr"/>
            <a:r>
              <a:rPr lang="en-US" dirty="0">
                <a:solidFill>
                  <a:schemeClr val="bg1"/>
                </a:solidFill>
              </a:rPr>
              <a:t>Mains</a:t>
            </a:r>
          </a:p>
          <a:p>
            <a:pPr algn="ctr"/>
            <a:r>
              <a:rPr lang="en-US" dirty="0">
                <a:solidFill>
                  <a:schemeClr val="bg1"/>
                </a:solidFill>
              </a:rPr>
              <a:t>Battery</a:t>
            </a:r>
          </a:p>
          <a:p>
            <a:pPr algn="ctr"/>
            <a:r>
              <a:rPr lang="en-US" dirty="0">
                <a:solidFill>
                  <a:schemeClr val="bg1"/>
                </a:solidFill>
              </a:rPr>
              <a:t>Materials</a:t>
            </a:r>
          </a:p>
          <a:p>
            <a:pPr algn="ctr"/>
            <a:r>
              <a:rPr lang="en-US" dirty="0">
                <a:solidFill>
                  <a:schemeClr val="bg1"/>
                </a:solidFill>
              </a:rPr>
              <a:t>Conduct</a:t>
            </a:r>
          </a:p>
          <a:p>
            <a:pPr algn="ctr"/>
            <a:r>
              <a:rPr lang="en-US" dirty="0">
                <a:solidFill>
                  <a:schemeClr val="bg1"/>
                </a:solidFill>
              </a:rPr>
              <a:t>Wires</a:t>
            </a:r>
          </a:p>
          <a:p>
            <a:pPr algn="ctr"/>
            <a:r>
              <a:rPr lang="en-US" dirty="0">
                <a:solidFill>
                  <a:schemeClr val="bg1"/>
                </a:solidFill>
              </a:rPr>
              <a:t>Lightning</a:t>
            </a:r>
          </a:p>
          <a:p>
            <a:pPr algn="ctr"/>
            <a:r>
              <a:rPr lang="en-US" dirty="0">
                <a:solidFill>
                  <a:schemeClr val="bg1"/>
                </a:solidFill>
              </a:rPr>
              <a:t>Renewable</a:t>
            </a:r>
          </a:p>
          <a:p>
            <a:pPr algn="ctr"/>
            <a:r>
              <a:rPr lang="en-US" dirty="0">
                <a:solidFill>
                  <a:schemeClr val="bg1"/>
                </a:solidFill>
              </a:rPr>
              <a:t>Non-renewable</a:t>
            </a:r>
          </a:p>
          <a:p>
            <a:pPr algn="ctr"/>
            <a:r>
              <a:rPr lang="en-US" dirty="0">
                <a:solidFill>
                  <a:schemeClr val="bg1"/>
                </a:solidFill>
              </a:rPr>
              <a:t>generate</a:t>
            </a:r>
          </a:p>
          <a:p>
            <a:pPr algn="ctr"/>
            <a:endParaRPr lang="en-US" dirty="0">
              <a:solidFill>
                <a:schemeClr val="bg1"/>
              </a:solidFill>
            </a:endParaRPr>
          </a:p>
          <a:p>
            <a:pPr algn="ctr"/>
            <a:endParaRPr lang="en-GB" dirty="0">
              <a:solidFill>
                <a:schemeClr val="bg1"/>
              </a:solidFill>
            </a:endParaRPr>
          </a:p>
        </p:txBody>
      </p:sp>
      <p:sp>
        <p:nvSpPr>
          <p:cNvPr id="4" name="TextBox 3"/>
          <p:cNvSpPr txBox="1"/>
          <p:nvPr/>
        </p:nvSpPr>
        <p:spPr>
          <a:xfrm>
            <a:off x="107197" y="1403174"/>
            <a:ext cx="4217728" cy="4524315"/>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Children will learn about what electricity is and how it was discovered. They will identify which appliances use electricity in their homes and how to keep themselves safe. Children will construct circuits, start to create pictorial circuits and conduct an investigation into how easily different types of switches can break and reconnect a circuit.</a:t>
            </a:r>
          </a:p>
          <a:p>
            <a:r>
              <a:rPr lang="en-GB" dirty="0">
                <a:solidFill>
                  <a:schemeClr val="bg1"/>
                </a:solidFill>
              </a:rPr>
              <a:t>They will put their knowledge of circuits on display by building their own circuit to create a buzz-wire game. Then, use their game to try to defeat a challenger. </a:t>
            </a:r>
          </a:p>
        </p:txBody>
      </p:sp>
      <p:sp>
        <p:nvSpPr>
          <p:cNvPr id="11" name="TextBox 10"/>
          <p:cNvSpPr txBox="1"/>
          <p:nvPr/>
        </p:nvSpPr>
        <p:spPr>
          <a:xfrm>
            <a:off x="4477357" y="2760803"/>
            <a:ext cx="4898570" cy="2031325"/>
          </a:xfrm>
          <a:prstGeom prst="rect">
            <a:avLst/>
          </a:prstGeom>
          <a:solidFill>
            <a:schemeClr val="tx1"/>
          </a:solidFill>
          <a:ln w="38100">
            <a:solidFill>
              <a:schemeClr val="bg1"/>
            </a:solidFill>
          </a:ln>
          <a:effectLst/>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What is electricity?</a:t>
            </a:r>
          </a:p>
          <a:p>
            <a:pPr marL="285750" indent="-285750">
              <a:buFont typeface="Arial" panose="020B0604020202020204" pitchFamily="34" charset="0"/>
              <a:buChar char="•"/>
            </a:pPr>
            <a:r>
              <a:rPr lang="en-US" dirty="0">
                <a:solidFill>
                  <a:schemeClr val="bg1"/>
                </a:solidFill>
              </a:rPr>
              <a:t>How does electricity travel?</a:t>
            </a:r>
          </a:p>
          <a:p>
            <a:pPr marL="285750" indent="-285750">
              <a:buFont typeface="Arial" panose="020B0604020202020204" pitchFamily="34" charset="0"/>
              <a:buChar char="•"/>
            </a:pPr>
            <a:r>
              <a:rPr lang="en-US" dirty="0">
                <a:solidFill>
                  <a:schemeClr val="bg1"/>
                </a:solidFill>
              </a:rPr>
              <a:t>What makes a good conductor?</a:t>
            </a:r>
            <a:endParaRPr lang="en-GB" dirty="0">
              <a:solidFill>
                <a:schemeClr val="bg1"/>
              </a:solidFill>
            </a:endParaRPr>
          </a:p>
          <a:p>
            <a:pPr marL="285750" indent="-285750">
              <a:buFont typeface="Arial" panose="020B0604020202020204" pitchFamily="34" charset="0"/>
              <a:buChar char="•"/>
            </a:pPr>
            <a:r>
              <a:rPr lang="en-GB" dirty="0">
                <a:solidFill>
                  <a:schemeClr val="bg1"/>
                </a:solidFill>
              </a:rPr>
              <a:t>How can we keep ourselves safe when using electricity?</a:t>
            </a:r>
          </a:p>
          <a:p>
            <a:pPr marL="285750" indent="-285750">
              <a:buFont typeface="Arial" panose="020B0604020202020204" pitchFamily="34" charset="0"/>
              <a:buChar char="•"/>
            </a:pP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5822793" y="185219"/>
            <a:ext cx="3541183" cy="2372117"/>
          </a:xfrm>
          <a:prstGeom prst="rect">
            <a:avLst/>
          </a:prstGeom>
          <a:ln w="3810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pic>
      <p:pic>
        <p:nvPicPr>
          <p:cNvPr id="8" name="Picture 7"/>
          <p:cNvPicPr>
            <a:picLocks noChangeAspect="1"/>
          </p:cNvPicPr>
          <p:nvPr/>
        </p:nvPicPr>
        <p:blipFill>
          <a:blip r:embed="rId3"/>
          <a:stretch>
            <a:fillRect/>
          </a:stretch>
        </p:blipFill>
        <p:spPr>
          <a:xfrm>
            <a:off x="4669484" y="4970921"/>
            <a:ext cx="3353888" cy="1745774"/>
          </a:xfrm>
          <a:prstGeom prst="rect">
            <a:avLst/>
          </a:prstGeom>
          <a:ln w="38100">
            <a:solidFill>
              <a:schemeClr val="bg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000563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r>
              <a:rPr lang="en-GB" sz="4000" b="1" dirty="0"/>
              <a:t>Year 5 Autumn Term 1  Earth and Space</a:t>
            </a:r>
          </a:p>
        </p:txBody>
      </p:sp>
      <p:sp>
        <p:nvSpPr>
          <p:cNvPr id="3" name="TextBox 2"/>
          <p:cNvSpPr txBox="1"/>
          <p:nvPr/>
        </p:nvSpPr>
        <p:spPr>
          <a:xfrm>
            <a:off x="9472595" y="232338"/>
            <a:ext cx="2551612" cy="6463308"/>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Earth</a:t>
            </a:r>
          </a:p>
          <a:p>
            <a:pPr algn="ctr"/>
            <a:r>
              <a:rPr lang="en-GB" dirty="0">
                <a:solidFill>
                  <a:schemeClr val="bg1"/>
                </a:solidFill>
              </a:rPr>
              <a:t>Sun</a:t>
            </a:r>
          </a:p>
          <a:p>
            <a:pPr algn="ctr"/>
            <a:r>
              <a:rPr lang="en-GB" dirty="0">
                <a:solidFill>
                  <a:schemeClr val="bg1"/>
                </a:solidFill>
              </a:rPr>
              <a:t>Moon</a:t>
            </a:r>
          </a:p>
          <a:p>
            <a:pPr algn="ctr"/>
            <a:r>
              <a:rPr lang="en-GB" dirty="0">
                <a:solidFill>
                  <a:schemeClr val="bg1"/>
                </a:solidFill>
              </a:rPr>
              <a:t>Spherical</a:t>
            </a:r>
          </a:p>
          <a:p>
            <a:pPr algn="ctr"/>
            <a:r>
              <a:rPr lang="en-GB" dirty="0">
                <a:solidFill>
                  <a:schemeClr val="bg1"/>
                </a:solidFill>
              </a:rPr>
              <a:t>Planets</a:t>
            </a:r>
          </a:p>
          <a:p>
            <a:pPr algn="ctr"/>
            <a:r>
              <a:rPr lang="en-GB" dirty="0">
                <a:solidFill>
                  <a:schemeClr val="bg1"/>
                </a:solidFill>
              </a:rPr>
              <a:t>Solar System</a:t>
            </a:r>
          </a:p>
          <a:p>
            <a:pPr algn="ctr"/>
            <a:r>
              <a:rPr lang="en-GB" dirty="0">
                <a:solidFill>
                  <a:schemeClr val="bg1"/>
                </a:solidFill>
              </a:rPr>
              <a:t>Rotate</a:t>
            </a:r>
          </a:p>
          <a:p>
            <a:pPr algn="ctr"/>
            <a:r>
              <a:rPr lang="en-GB" dirty="0">
                <a:solidFill>
                  <a:schemeClr val="bg1"/>
                </a:solidFill>
              </a:rPr>
              <a:t>Day</a:t>
            </a:r>
          </a:p>
          <a:p>
            <a:pPr algn="ctr"/>
            <a:r>
              <a:rPr lang="en-GB" dirty="0">
                <a:solidFill>
                  <a:schemeClr val="bg1"/>
                </a:solidFill>
              </a:rPr>
              <a:t>Night</a:t>
            </a:r>
          </a:p>
          <a:p>
            <a:pPr algn="ctr"/>
            <a:r>
              <a:rPr lang="en-GB" dirty="0">
                <a:solidFill>
                  <a:schemeClr val="bg1"/>
                </a:solidFill>
              </a:rPr>
              <a:t>Orbit</a:t>
            </a:r>
          </a:p>
          <a:p>
            <a:pPr algn="ctr"/>
            <a:r>
              <a:rPr lang="en-GB" dirty="0">
                <a:solidFill>
                  <a:schemeClr val="bg1"/>
                </a:solidFill>
              </a:rPr>
              <a:t>Heliocentric</a:t>
            </a:r>
          </a:p>
          <a:p>
            <a:pPr algn="ctr"/>
            <a:r>
              <a:rPr lang="en-GB" dirty="0">
                <a:solidFill>
                  <a:schemeClr val="bg1"/>
                </a:solidFill>
              </a:rPr>
              <a:t>Geocentric</a:t>
            </a:r>
          </a:p>
          <a:p>
            <a:pPr algn="ctr"/>
            <a:r>
              <a:rPr lang="en-GB" dirty="0">
                <a:solidFill>
                  <a:schemeClr val="bg1"/>
                </a:solidFill>
              </a:rPr>
              <a:t>Mercury</a:t>
            </a:r>
          </a:p>
          <a:p>
            <a:pPr algn="ctr"/>
            <a:r>
              <a:rPr lang="en-GB" dirty="0">
                <a:solidFill>
                  <a:schemeClr val="bg1"/>
                </a:solidFill>
              </a:rPr>
              <a:t>Venus</a:t>
            </a:r>
          </a:p>
          <a:p>
            <a:pPr algn="ctr"/>
            <a:r>
              <a:rPr lang="en-GB" dirty="0">
                <a:solidFill>
                  <a:schemeClr val="bg1"/>
                </a:solidFill>
              </a:rPr>
              <a:t>Mars</a:t>
            </a:r>
          </a:p>
          <a:p>
            <a:pPr algn="ctr"/>
            <a:r>
              <a:rPr lang="en-GB" dirty="0">
                <a:solidFill>
                  <a:schemeClr val="bg1"/>
                </a:solidFill>
              </a:rPr>
              <a:t>Jupiter</a:t>
            </a:r>
          </a:p>
          <a:p>
            <a:pPr algn="ctr"/>
            <a:r>
              <a:rPr lang="en-GB" dirty="0">
                <a:solidFill>
                  <a:schemeClr val="bg1"/>
                </a:solidFill>
              </a:rPr>
              <a:t>Saturn</a:t>
            </a:r>
          </a:p>
          <a:p>
            <a:pPr algn="ctr"/>
            <a:r>
              <a:rPr lang="en-GB" dirty="0">
                <a:solidFill>
                  <a:schemeClr val="bg1"/>
                </a:solidFill>
              </a:rPr>
              <a:t>Uranus</a:t>
            </a:r>
          </a:p>
          <a:p>
            <a:pPr algn="ctr"/>
            <a:r>
              <a:rPr lang="en-GB" dirty="0">
                <a:solidFill>
                  <a:schemeClr val="bg1"/>
                </a:solidFill>
              </a:rPr>
              <a:t>Axis</a:t>
            </a:r>
          </a:p>
          <a:p>
            <a:pPr algn="ctr"/>
            <a:r>
              <a:rPr lang="en-GB" dirty="0">
                <a:solidFill>
                  <a:schemeClr val="bg1"/>
                </a:solidFill>
              </a:rPr>
              <a:t>Seasons</a:t>
            </a:r>
          </a:p>
          <a:p>
            <a:pPr algn="ctr"/>
            <a:r>
              <a:rPr lang="en-GB" dirty="0">
                <a:solidFill>
                  <a:schemeClr val="bg1"/>
                </a:solidFill>
              </a:rPr>
              <a:t>Northern Hemisphere</a:t>
            </a:r>
          </a:p>
          <a:p>
            <a:pPr algn="ctr"/>
            <a:r>
              <a:rPr lang="en-GB" dirty="0">
                <a:solidFill>
                  <a:schemeClr val="bg1"/>
                </a:solidFill>
              </a:rPr>
              <a:t>Southern Hemisphere</a:t>
            </a:r>
          </a:p>
        </p:txBody>
      </p:sp>
      <p:sp>
        <p:nvSpPr>
          <p:cNvPr id="4" name="TextBox 3"/>
          <p:cNvSpPr txBox="1"/>
          <p:nvPr/>
        </p:nvSpPr>
        <p:spPr>
          <a:xfrm>
            <a:off x="169215" y="1211389"/>
            <a:ext cx="4217728" cy="404726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Earth and its place in our solar system. They will learn to describe the Sun, Earth and Moon as approximately spherical bodies. The children will have the opportunity to research planets and how they move in our solar system. They will act as scientists, examining evidence for a ‘Geocentric’ or a ‘Heliocentric’ theory. The children will discover moon phases and learn how day and </a:t>
            </a:r>
            <a:r>
              <a:rPr lang="en-GB">
                <a:solidFill>
                  <a:schemeClr val="bg1"/>
                </a:solidFill>
              </a:rPr>
              <a:t>night occurs. </a:t>
            </a:r>
            <a:endParaRPr lang="en-GB" dirty="0">
              <a:solidFill>
                <a:schemeClr val="bg1"/>
              </a:solidFill>
            </a:endParaRPr>
          </a:p>
          <a:p>
            <a:endParaRPr lang="en-GB" sz="500" b="1" u="sng" dirty="0">
              <a:solidFill>
                <a:schemeClr val="bg1"/>
              </a:solidFill>
            </a:endParaRPr>
          </a:p>
        </p:txBody>
      </p:sp>
      <p:sp>
        <p:nvSpPr>
          <p:cNvPr id="10" name="TextBox 9"/>
          <p:cNvSpPr txBox="1"/>
          <p:nvPr/>
        </p:nvSpPr>
        <p:spPr>
          <a:xfrm>
            <a:off x="6346800" y="539538"/>
            <a:ext cx="2978127" cy="1477328"/>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Scientists Studied</a:t>
            </a:r>
          </a:p>
          <a:p>
            <a:r>
              <a:rPr lang="en-GB" dirty="0">
                <a:solidFill>
                  <a:schemeClr val="bg1"/>
                </a:solidFill>
              </a:rPr>
              <a:t>Galileo</a:t>
            </a:r>
          </a:p>
          <a:p>
            <a:r>
              <a:rPr lang="en-GB" dirty="0">
                <a:solidFill>
                  <a:schemeClr val="bg1"/>
                </a:solidFill>
              </a:rPr>
              <a:t>Copernicus</a:t>
            </a:r>
          </a:p>
          <a:p>
            <a:r>
              <a:rPr lang="en-GB" dirty="0">
                <a:solidFill>
                  <a:schemeClr val="bg1"/>
                </a:solidFill>
              </a:rPr>
              <a:t>Ptolemy</a:t>
            </a:r>
          </a:p>
          <a:p>
            <a:endParaRPr lang="en-GB" dirty="0">
              <a:solidFill>
                <a:schemeClr val="bg1"/>
              </a:solidFill>
            </a:endParaRPr>
          </a:p>
        </p:txBody>
      </p:sp>
      <p:sp>
        <p:nvSpPr>
          <p:cNvPr id="11" name="TextBox 10"/>
          <p:cNvSpPr txBox="1"/>
          <p:nvPr/>
        </p:nvSpPr>
        <p:spPr>
          <a:xfrm>
            <a:off x="4480484" y="2643821"/>
            <a:ext cx="4898570" cy="286232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r>
              <a:rPr lang="en-GB" dirty="0">
                <a:solidFill>
                  <a:schemeClr val="bg1"/>
                </a:solidFill>
              </a:rPr>
              <a:t>How many stars can we see?</a:t>
            </a:r>
          </a:p>
          <a:p>
            <a:r>
              <a:rPr lang="en-GB" dirty="0">
                <a:solidFill>
                  <a:schemeClr val="bg1"/>
                </a:solidFill>
              </a:rPr>
              <a:t>What shape are the Earth, Sun and Moon and how do they move?</a:t>
            </a:r>
          </a:p>
          <a:p>
            <a:r>
              <a:rPr lang="en-GB" dirty="0">
                <a:solidFill>
                  <a:schemeClr val="bg1"/>
                </a:solidFill>
              </a:rPr>
              <a:t>How big are the planets and how far away from us are they?</a:t>
            </a:r>
          </a:p>
          <a:p>
            <a:r>
              <a:rPr lang="en-GB" dirty="0">
                <a:solidFill>
                  <a:schemeClr val="bg1"/>
                </a:solidFill>
              </a:rPr>
              <a:t>What ideas shaped our understanding of our Solar System?</a:t>
            </a:r>
          </a:p>
          <a:p>
            <a:r>
              <a:rPr lang="en-GB" dirty="0">
                <a:solidFill>
                  <a:schemeClr val="bg1"/>
                </a:solidFill>
              </a:rPr>
              <a:t>What would happen if there was no night?</a:t>
            </a:r>
          </a:p>
        </p:txBody>
      </p:sp>
      <p:sp>
        <p:nvSpPr>
          <p:cNvPr id="13" name="TextBox 12"/>
          <p:cNvSpPr txBox="1"/>
          <p:nvPr/>
        </p:nvSpPr>
        <p:spPr>
          <a:xfrm>
            <a:off x="4879311" y="2329900"/>
            <a:ext cx="2050458" cy="338554"/>
          </a:xfrm>
          <a:prstGeom prst="rect">
            <a:avLst/>
          </a:prstGeom>
          <a:noFill/>
        </p:spPr>
        <p:txBody>
          <a:bodyPr wrap="square" rtlCol="0">
            <a:spAutoFit/>
          </a:bodyPr>
          <a:lstStyle/>
          <a:p>
            <a:r>
              <a:rPr lang="en-GB" sz="1600" b="1" dirty="0"/>
              <a:t>Galileo</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2238" y="539538"/>
            <a:ext cx="1481116" cy="1817506"/>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674" y="5571685"/>
            <a:ext cx="5821680" cy="11239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61128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323439"/>
          </a:xfrm>
          <a:prstGeom prst="rect">
            <a:avLst/>
          </a:prstGeom>
          <a:noFill/>
        </p:spPr>
        <p:txBody>
          <a:bodyPr wrap="square" rtlCol="0">
            <a:spAutoFit/>
          </a:bodyPr>
          <a:lstStyle/>
          <a:p>
            <a:r>
              <a:rPr lang="en-GB" sz="4000" b="1" dirty="0"/>
              <a:t>Year 5 Autumn Term 2  Forces</a:t>
            </a:r>
          </a:p>
        </p:txBody>
      </p:sp>
      <p:sp>
        <p:nvSpPr>
          <p:cNvPr id="3" name="TextBox 2"/>
          <p:cNvSpPr txBox="1"/>
          <p:nvPr/>
        </p:nvSpPr>
        <p:spPr>
          <a:xfrm>
            <a:off x="9472595" y="232338"/>
            <a:ext cx="2551612" cy="6186309"/>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Forces</a:t>
            </a:r>
          </a:p>
          <a:p>
            <a:pPr algn="ctr"/>
            <a:r>
              <a:rPr lang="en-GB" dirty="0">
                <a:solidFill>
                  <a:schemeClr val="bg1"/>
                </a:solidFill>
              </a:rPr>
              <a:t>Gravity</a:t>
            </a:r>
          </a:p>
          <a:p>
            <a:pPr algn="ctr"/>
            <a:r>
              <a:rPr lang="en-GB" dirty="0">
                <a:solidFill>
                  <a:schemeClr val="bg1"/>
                </a:solidFill>
              </a:rPr>
              <a:t>Earth’s Gravitational Pull</a:t>
            </a:r>
          </a:p>
          <a:p>
            <a:pPr algn="ctr"/>
            <a:r>
              <a:rPr lang="en-GB" dirty="0">
                <a:solidFill>
                  <a:schemeClr val="bg1"/>
                </a:solidFill>
              </a:rPr>
              <a:t>Weight</a:t>
            </a:r>
          </a:p>
          <a:p>
            <a:pPr algn="ctr"/>
            <a:r>
              <a:rPr lang="en-GB" dirty="0">
                <a:solidFill>
                  <a:schemeClr val="bg1"/>
                </a:solidFill>
              </a:rPr>
              <a:t>Mass</a:t>
            </a:r>
          </a:p>
          <a:p>
            <a:pPr algn="ctr"/>
            <a:r>
              <a:rPr lang="en-GB" dirty="0">
                <a:solidFill>
                  <a:schemeClr val="bg1"/>
                </a:solidFill>
              </a:rPr>
              <a:t>Friction</a:t>
            </a:r>
          </a:p>
          <a:p>
            <a:pPr algn="ctr"/>
            <a:r>
              <a:rPr lang="en-GB" dirty="0">
                <a:solidFill>
                  <a:schemeClr val="bg1"/>
                </a:solidFill>
              </a:rPr>
              <a:t>Air Resistance</a:t>
            </a:r>
          </a:p>
          <a:p>
            <a:pPr algn="ctr"/>
            <a:r>
              <a:rPr lang="en-GB" dirty="0">
                <a:solidFill>
                  <a:schemeClr val="bg1"/>
                </a:solidFill>
              </a:rPr>
              <a:t>Water Resistance</a:t>
            </a:r>
          </a:p>
          <a:p>
            <a:pPr algn="ctr"/>
            <a:r>
              <a:rPr lang="en-GB" dirty="0">
                <a:solidFill>
                  <a:schemeClr val="bg1"/>
                </a:solidFill>
              </a:rPr>
              <a:t>Buoyancy</a:t>
            </a:r>
          </a:p>
          <a:p>
            <a:pPr algn="ctr"/>
            <a:r>
              <a:rPr lang="en-GB" dirty="0">
                <a:solidFill>
                  <a:schemeClr val="bg1"/>
                </a:solidFill>
              </a:rPr>
              <a:t>Streamlined</a:t>
            </a:r>
          </a:p>
          <a:p>
            <a:pPr algn="ctr"/>
            <a:r>
              <a:rPr lang="en-GB" dirty="0">
                <a:solidFill>
                  <a:schemeClr val="bg1"/>
                </a:solidFill>
              </a:rPr>
              <a:t>Mechanism</a:t>
            </a:r>
          </a:p>
          <a:p>
            <a:pPr algn="ctr"/>
            <a:r>
              <a:rPr lang="en-GB" dirty="0">
                <a:solidFill>
                  <a:schemeClr val="bg1"/>
                </a:solidFill>
              </a:rPr>
              <a:t>Levers</a:t>
            </a:r>
          </a:p>
          <a:p>
            <a:pPr algn="ctr"/>
            <a:r>
              <a:rPr lang="en-GB" dirty="0">
                <a:solidFill>
                  <a:schemeClr val="bg1"/>
                </a:solidFill>
              </a:rPr>
              <a:t>Pulleys</a:t>
            </a:r>
          </a:p>
          <a:p>
            <a:pPr algn="ctr"/>
            <a:r>
              <a:rPr lang="en-GB" dirty="0">
                <a:solidFill>
                  <a:schemeClr val="bg1"/>
                </a:solidFill>
              </a:rPr>
              <a:t>Gears</a:t>
            </a:r>
          </a:p>
          <a:p>
            <a:pPr algn="ctr"/>
            <a:r>
              <a:rPr lang="en-GB" dirty="0">
                <a:solidFill>
                  <a:schemeClr val="bg1"/>
                </a:solidFill>
              </a:rPr>
              <a:t>Cogs</a:t>
            </a:r>
          </a:p>
          <a:p>
            <a:pPr algn="ctr"/>
            <a:r>
              <a:rPr lang="en-GB" dirty="0">
                <a:solidFill>
                  <a:schemeClr val="bg1"/>
                </a:solidFill>
              </a:rPr>
              <a:t>Pull</a:t>
            </a:r>
          </a:p>
          <a:p>
            <a:pPr algn="ctr"/>
            <a:r>
              <a:rPr lang="en-GB" dirty="0">
                <a:solidFill>
                  <a:schemeClr val="bg1"/>
                </a:solidFill>
              </a:rPr>
              <a:t>Push</a:t>
            </a:r>
          </a:p>
          <a:p>
            <a:pPr algn="ctr"/>
            <a:r>
              <a:rPr lang="en-GB" dirty="0">
                <a:solidFill>
                  <a:schemeClr val="bg1"/>
                </a:solidFill>
              </a:rPr>
              <a:t>Brake</a:t>
            </a:r>
          </a:p>
          <a:p>
            <a:pPr algn="ctr"/>
            <a:r>
              <a:rPr lang="en-GB" dirty="0">
                <a:solidFill>
                  <a:schemeClr val="bg1"/>
                </a:solidFill>
              </a:rPr>
              <a:t>Opposing</a:t>
            </a:r>
          </a:p>
          <a:p>
            <a:pPr algn="ctr"/>
            <a:r>
              <a:rPr lang="en-GB" dirty="0">
                <a:solidFill>
                  <a:schemeClr val="bg1"/>
                </a:solidFill>
              </a:rPr>
              <a:t>Newton</a:t>
            </a:r>
          </a:p>
        </p:txBody>
      </p:sp>
      <p:sp>
        <p:nvSpPr>
          <p:cNvPr id="4" name="TextBox 3"/>
          <p:cNvSpPr txBox="1"/>
          <p:nvPr/>
        </p:nvSpPr>
        <p:spPr>
          <a:xfrm>
            <a:off x="169215" y="1211389"/>
            <a:ext cx="4217728" cy="4108817"/>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endParaRPr lang="en-GB" sz="500" b="1" u="sng" dirty="0">
              <a:solidFill>
                <a:schemeClr val="bg1"/>
              </a:solidFill>
            </a:endParaRPr>
          </a:p>
          <a:p>
            <a:r>
              <a:rPr lang="en-GB" sz="1700" dirty="0">
                <a:solidFill>
                  <a:schemeClr val="bg1"/>
                </a:solidFill>
              </a:rPr>
              <a:t>The children will learn about types of forces such as gravity, friction, air resistance and water resistance. They will also learn about the use of mechanisms such as levers, gears and pulleys. The children will work scientifically to look for patterns and links between the mass and weight of objects, using newton meters to measure the force of gravity. They will also work collaboratively to investigate air and water resistance, participating in challenges to design the best parachute and boat. </a:t>
            </a:r>
          </a:p>
        </p:txBody>
      </p:sp>
      <p:sp>
        <p:nvSpPr>
          <p:cNvPr id="10" name="TextBox 9"/>
          <p:cNvSpPr txBox="1"/>
          <p:nvPr/>
        </p:nvSpPr>
        <p:spPr>
          <a:xfrm>
            <a:off x="6376503" y="549669"/>
            <a:ext cx="2978127" cy="1200329"/>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Scientists Studied</a:t>
            </a:r>
          </a:p>
          <a:p>
            <a:pPr marL="285750" indent="-285750">
              <a:buFont typeface="Arial" panose="020B0604020202020204" pitchFamily="34" charset="0"/>
              <a:buChar char="•"/>
            </a:pPr>
            <a:r>
              <a:rPr lang="en-GB" dirty="0">
                <a:solidFill>
                  <a:schemeClr val="bg1"/>
                </a:solidFill>
              </a:rPr>
              <a:t>Isaac Newton</a:t>
            </a:r>
          </a:p>
          <a:p>
            <a:pPr marL="285750" indent="-285750">
              <a:buFont typeface="Arial" panose="020B0604020202020204" pitchFamily="34" charset="0"/>
              <a:buChar char="•"/>
            </a:pPr>
            <a:r>
              <a:rPr lang="en-GB" dirty="0">
                <a:solidFill>
                  <a:schemeClr val="bg1"/>
                </a:solidFill>
              </a:rPr>
              <a:t>Galileo Galilei</a:t>
            </a:r>
          </a:p>
          <a:p>
            <a:pPr marL="285750" indent="-285750">
              <a:buFont typeface="Arial" panose="020B0604020202020204" pitchFamily="34" charset="0"/>
              <a:buChar char="•"/>
            </a:pPr>
            <a:r>
              <a:rPr lang="en-GB" dirty="0">
                <a:solidFill>
                  <a:schemeClr val="bg1"/>
                </a:solidFill>
              </a:rPr>
              <a:t>Stephen Hawking</a:t>
            </a:r>
          </a:p>
        </p:txBody>
      </p:sp>
      <p:sp>
        <p:nvSpPr>
          <p:cNvPr id="11" name="TextBox 10"/>
          <p:cNvSpPr txBox="1"/>
          <p:nvPr/>
        </p:nvSpPr>
        <p:spPr>
          <a:xfrm>
            <a:off x="4480484" y="2734883"/>
            <a:ext cx="4898570" cy="2585323"/>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What would happen if there was no gravity?</a:t>
            </a:r>
          </a:p>
          <a:p>
            <a:pPr marL="285750" indent="-285750">
              <a:buFont typeface="Arial" panose="020B0604020202020204" pitchFamily="34" charset="0"/>
              <a:buChar char="•"/>
            </a:pPr>
            <a:r>
              <a:rPr lang="en-GB" dirty="0">
                <a:solidFill>
                  <a:schemeClr val="bg1"/>
                </a:solidFill>
              </a:rPr>
              <a:t>What would happen if the force of gravity on Earth was bigger?</a:t>
            </a:r>
          </a:p>
          <a:p>
            <a:pPr marL="285750" indent="-285750">
              <a:buFont typeface="Arial" panose="020B0604020202020204" pitchFamily="34" charset="0"/>
              <a:buChar char="•"/>
            </a:pPr>
            <a:r>
              <a:rPr lang="en-GB" dirty="0">
                <a:solidFill>
                  <a:schemeClr val="bg1"/>
                </a:solidFill>
              </a:rPr>
              <a:t>What are the differences between machines and how do they work?</a:t>
            </a:r>
          </a:p>
          <a:p>
            <a:pPr marL="285750" indent="-285750">
              <a:buFont typeface="Arial" panose="020B0604020202020204" pitchFamily="34" charset="0"/>
              <a:buChar char="•"/>
            </a:pPr>
            <a:r>
              <a:rPr lang="en-GB" dirty="0">
                <a:solidFill>
                  <a:schemeClr val="bg1"/>
                </a:solidFill>
              </a:rPr>
              <a:t>How strong is the shell of an egg?</a:t>
            </a:r>
          </a:p>
          <a:p>
            <a:endParaRPr lang="en-GB" dirty="0">
              <a:solidFill>
                <a:schemeClr val="bg1"/>
              </a:solidFill>
            </a:endParaRPr>
          </a:p>
        </p:txBody>
      </p:sp>
      <p:sp>
        <p:nvSpPr>
          <p:cNvPr id="13" name="TextBox 12"/>
          <p:cNvSpPr txBox="1"/>
          <p:nvPr/>
        </p:nvSpPr>
        <p:spPr>
          <a:xfrm>
            <a:off x="4504908" y="2357044"/>
            <a:ext cx="2050458" cy="338554"/>
          </a:xfrm>
          <a:prstGeom prst="rect">
            <a:avLst/>
          </a:prstGeom>
          <a:noFill/>
        </p:spPr>
        <p:txBody>
          <a:bodyPr wrap="square" rtlCol="0">
            <a:spAutoFit/>
          </a:bodyPr>
          <a:lstStyle/>
          <a:p>
            <a:r>
              <a:rPr lang="en-GB" sz="1600" b="1" dirty="0"/>
              <a:t>Stephen Hawking</a:t>
            </a:r>
          </a:p>
        </p:txBody>
      </p:sp>
      <p:pic>
        <p:nvPicPr>
          <p:cNvPr id="8" name="Picture 7"/>
          <p:cNvPicPr>
            <a:picLocks noChangeAspect="1"/>
          </p:cNvPicPr>
          <p:nvPr/>
        </p:nvPicPr>
        <p:blipFill>
          <a:blip r:embed="rId2"/>
          <a:stretch>
            <a:fillRect/>
          </a:stretch>
        </p:blipFill>
        <p:spPr>
          <a:xfrm>
            <a:off x="1424668" y="5457099"/>
            <a:ext cx="5924550" cy="1266825"/>
          </a:xfrm>
          <a:prstGeom prst="rect">
            <a:avLst/>
          </a:prstGeom>
          <a:ln w="38100">
            <a:solidFill>
              <a:schemeClr val="bg1"/>
            </a:solidFill>
          </a:ln>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7119" y="539538"/>
            <a:ext cx="1266555" cy="18175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473470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r>
              <a:rPr lang="en-GB" sz="4000" b="1" dirty="0"/>
              <a:t>Year 5 Spring Term 1  Living Things and  Their Habitats</a:t>
            </a:r>
          </a:p>
        </p:txBody>
      </p:sp>
      <p:sp>
        <p:nvSpPr>
          <p:cNvPr id="3" name="TextBox 2"/>
          <p:cNvSpPr txBox="1"/>
          <p:nvPr/>
        </p:nvSpPr>
        <p:spPr>
          <a:xfrm>
            <a:off x="9455975" y="321985"/>
            <a:ext cx="2551612" cy="5909310"/>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Sexual</a:t>
            </a:r>
          </a:p>
          <a:p>
            <a:pPr algn="ctr"/>
            <a:r>
              <a:rPr lang="en-GB" dirty="0">
                <a:solidFill>
                  <a:schemeClr val="bg1"/>
                </a:solidFill>
              </a:rPr>
              <a:t>Asexual</a:t>
            </a:r>
          </a:p>
          <a:p>
            <a:pPr algn="ctr"/>
            <a:r>
              <a:rPr lang="en-GB" dirty="0">
                <a:solidFill>
                  <a:schemeClr val="bg1"/>
                </a:solidFill>
              </a:rPr>
              <a:t>Reproduction</a:t>
            </a:r>
          </a:p>
          <a:p>
            <a:pPr algn="ctr"/>
            <a:r>
              <a:rPr lang="en-GB" dirty="0">
                <a:solidFill>
                  <a:schemeClr val="bg1"/>
                </a:solidFill>
              </a:rPr>
              <a:t>Cell</a:t>
            </a:r>
          </a:p>
          <a:p>
            <a:pPr algn="ctr"/>
            <a:r>
              <a:rPr lang="en-GB" dirty="0">
                <a:solidFill>
                  <a:schemeClr val="bg1"/>
                </a:solidFill>
              </a:rPr>
              <a:t>Fertilisation</a:t>
            </a:r>
          </a:p>
          <a:p>
            <a:pPr algn="ctr"/>
            <a:r>
              <a:rPr lang="en-GB" dirty="0">
                <a:solidFill>
                  <a:schemeClr val="bg1"/>
                </a:solidFill>
              </a:rPr>
              <a:t>Pollination</a:t>
            </a:r>
          </a:p>
          <a:p>
            <a:pPr algn="ctr"/>
            <a:r>
              <a:rPr lang="en-GB" dirty="0">
                <a:solidFill>
                  <a:schemeClr val="bg1"/>
                </a:solidFill>
              </a:rPr>
              <a:t>Male</a:t>
            </a:r>
          </a:p>
          <a:p>
            <a:pPr algn="ctr"/>
            <a:r>
              <a:rPr lang="en-GB" dirty="0">
                <a:solidFill>
                  <a:schemeClr val="bg1"/>
                </a:solidFill>
              </a:rPr>
              <a:t>Female</a:t>
            </a:r>
          </a:p>
          <a:p>
            <a:pPr algn="ctr"/>
            <a:r>
              <a:rPr lang="en-GB" dirty="0">
                <a:solidFill>
                  <a:schemeClr val="bg1"/>
                </a:solidFill>
              </a:rPr>
              <a:t>Pregnancy</a:t>
            </a:r>
          </a:p>
          <a:p>
            <a:pPr algn="ctr"/>
            <a:r>
              <a:rPr lang="en-GB" dirty="0">
                <a:solidFill>
                  <a:schemeClr val="bg1"/>
                </a:solidFill>
              </a:rPr>
              <a:t>Gestation</a:t>
            </a:r>
          </a:p>
          <a:p>
            <a:pPr algn="ctr"/>
            <a:r>
              <a:rPr lang="en-GB" dirty="0">
                <a:solidFill>
                  <a:schemeClr val="bg1"/>
                </a:solidFill>
              </a:rPr>
              <a:t>Mammal</a:t>
            </a:r>
          </a:p>
          <a:p>
            <a:pPr algn="ctr"/>
            <a:r>
              <a:rPr lang="en-GB" dirty="0">
                <a:solidFill>
                  <a:schemeClr val="bg1"/>
                </a:solidFill>
              </a:rPr>
              <a:t>Amphibian</a:t>
            </a:r>
          </a:p>
          <a:p>
            <a:pPr algn="ctr"/>
            <a:r>
              <a:rPr lang="en-GB" dirty="0">
                <a:solidFill>
                  <a:schemeClr val="bg1"/>
                </a:solidFill>
              </a:rPr>
              <a:t>Reptile</a:t>
            </a:r>
          </a:p>
          <a:p>
            <a:pPr algn="ctr"/>
            <a:r>
              <a:rPr lang="en-GB" dirty="0">
                <a:solidFill>
                  <a:schemeClr val="bg1"/>
                </a:solidFill>
              </a:rPr>
              <a:t>Fish</a:t>
            </a:r>
          </a:p>
          <a:p>
            <a:pPr algn="ctr"/>
            <a:r>
              <a:rPr lang="en-GB" dirty="0">
                <a:solidFill>
                  <a:schemeClr val="bg1"/>
                </a:solidFill>
              </a:rPr>
              <a:t>Bird</a:t>
            </a:r>
          </a:p>
          <a:p>
            <a:pPr algn="ctr"/>
            <a:r>
              <a:rPr lang="en-GB" dirty="0">
                <a:solidFill>
                  <a:schemeClr val="bg1"/>
                </a:solidFill>
              </a:rPr>
              <a:t>Life Cycle</a:t>
            </a:r>
          </a:p>
          <a:p>
            <a:pPr algn="ctr"/>
            <a:r>
              <a:rPr lang="en-GB" dirty="0">
                <a:solidFill>
                  <a:schemeClr val="bg1"/>
                </a:solidFill>
              </a:rPr>
              <a:t>Metamorphosis</a:t>
            </a:r>
          </a:p>
          <a:p>
            <a:pPr algn="ctr"/>
            <a:r>
              <a:rPr lang="en-GB" dirty="0">
                <a:solidFill>
                  <a:schemeClr val="bg1"/>
                </a:solidFill>
              </a:rPr>
              <a:t>Insect</a:t>
            </a:r>
          </a:p>
          <a:p>
            <a:pPr algn="ctr"/>
            <a:r>
              <a:rPr lang="en-GB" dirty="0">
                <a:solidFill>
                  <a:schemeClr val="bg1"/>
                </a:solidFill>
              </a:rPr>
              <a:t>Egg</a:t>
            </a:r>
          </a:p>
          <a:p>
            <a:pPr algn="ctr"/>
            <a:r>
              <a:rPr lang="en-GB" dirty="0">
                <a:solidFill>
                  <a:schemeClr val="bg1"/>
                </a:solidFill>
              </a:rPr>
              <a:t>Embryo</a:t>
            </a:r>
          </a:p>
        </p:txBody>
      </p:sp>
      <p:sp>
        <p:nvSpPr>
          <p:cNvPr id="4" name="TextBox 3"/>
          <p:cNvSpPr txBox="1"/>
          <p:nvPr/>
        </p:nvSpPr>
        <p:spPr>
          <a:xfrm>
            <a:off x="169215" y="1945620"/>
            <a:ext cx="4217728" cy="432426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endParaRPr lang="en-GB" dirty="0">
              <a:solidFill>
                <a:schemeClr val="bg1"/>
              </a:solidFill>
            </a:endParaRPr>
          </a:p>
          <a:p>
            <a:r>
              <a:rPr lang="en-GB" dirty="0">
                <a:solidFill>
                  <a:schemeClr val="bg1"/>
                </a:solidFill>
              </a:rPr>
              <a:t>The children will learn about the process of reproduction and the life cycles of plants, mammals, amphibians, insects and birds.   The children will explore reproduction in different plants, including different methods of pollination and asexual reproduction.  They will have the opportunity to take cuttings from plants, creating clones of the parent plant. They will explore metamorphosis in insects and amphibians, comparing their life cycles. </a:t>
            </a:r>
          </a:p>
          <a:p>
            <a:endParaRPr lang="en-GB" sz="500" b="1" u="sng" dirty="0">
              <a:solidFill>
                <a:schemeClr val="bg1"/>
              </a:solidFill>
            </a:endParaRPr>
          </a:p>
        </p:txBody>
      </p:sp>
      <p:sp>
        <p:nvSpPr>
          <p:cNvPr id="10" name="TextBox 9"/>
          <p:cNvSpPr txBox="1"/>
          <p:nvPr/>
        </p:nvSpPr>
        <p:spPr>
          <a:xfrm>
            <a:off x="6376503" y="549669"/>
            <a:ext cx="2978127" cy="923330"/>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Scientists Studied</a:t>
            </a:r>
          </a:p>
          <a:p>
            <a:r>
              <a:rPr lang="en-GB" dirty="0">
                <a:solidFill>
                  <a:schemeClr val="bg1"/>
                </a:solidFill>
              </a:rPr>
              <a:t>Jane Goodall</a:t>
            </a:r>
          </a:p>
          <a:p>
            <a:r>
              <a:rPr lang="en-GB" dirty="0">
                <a:solidFill>
                  <a:schemeClr val="bg1"/>
                </a:solidFill>
              </a:rPr>
              <a:t>David Attenborough</a:t>
            </a:r>
          </a:p>
        </p:txBody>
      </p:sp>
      <p:sp>
        <p:nvSpPr>
          <p:cNvPr id="11" name="TextBox 10"/>
          <p:cNvSpPr txBox="1"/>
          <p:nvPr/>
        </p:nvSpPr>
        <p:spPr>
          <a:xfrm>
            <a:off x="4472174" y="3605321"/>
            <a:ext cx="4898570" cy="313932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r>
              <a:rPr lang="en-GB" dirty="0">
                <a:solidFill>
                  <a:schemeClr val="bg1"/>
                </a:solidFill>
              </a:rPr>
              <a:t>Why is pollination so important to gardeners and farmers?</a:t>
            </a:r>
          </a:p>
          <a:p>
            <a:r>
              <a:rPr lang="en-GB" dirty="0">
                <a:solidFill>
                  <a:schemeClr val="bg1"/>
                </a:solidFill>
              </a:rPr>
              <a:t>What does metamorphosis mean?</a:t>
            </a:r>
          </a:p>
          <a:p>
            <a:r>
              <a:rPr lang="en-GB" dirty="0">
                <a:solidFill>
                  <a:schemeClr val="bg1"/>
                </a:solidFill>
              </a:rPr>
              <a:t>Why do the eggs we buy in shops not turn into chickens?</a:t>
            </a:r>
          </a:p>
          <a:p>
            <a:r>
              <a:rPr lang="en-GB" dirty="0">
                <a:solidFill>
                  <a:schemeClr val="bg1"/>
                </a:solidFill>
              </a:rPr>
              <a:t>Why do zoos sometimes send their male animals to other zoos?</a:t>
            </a:r>
          </a:p>
          <a:p>
            <a:r>
              <a:rPr lang="en-GB" dirty="0">
                <a:solidFill>
                  <a:schemeClr val="bg1"/>
                </a:solidFill>
              </a:rPr>
              <a:t>What are the similarities and differences in vertebrate life cycles?</a:t>
            </a:r>
          </a:p>
          <a:p>
            <a:endParaRPr lang="en-GB" dirty="0">
              <a:solidFill>
                <a:schemeClr val="bg1"/>
              </a:solidFill>
            </a:endParaRPr>
          </a:p>
        </p:txBody>
      </p:sp>
      <p:sp>
        <p:nvSpPr>
          <p:cNvPr id="13" name="TextBox 12"/>
          <p:cNvSpPr txBox="1"/>
          <p:nvPr/>
        </p:nvSpPr>
        <p:spPr>
          <a:xfrm>
            <a:off x="4676984" y="2780028"/>
            <a:ext cx="2050458" cy="338554"/>
          </a:xfrm>
          <a:prstGeom prst="rect">
            <a:avLst/>
          </a:prstGeom>
          <a:noFill/>
        </p:spPr>
        <p:txBody>
          <a:bodyPr wrap="square" rtlCol="0">
            <a:spAutoFit/>
          </a:bodyPr>
          <a:lstStyle/>
          <a:p>
            <a:r>
              <a:rPr lang="en-GB" sz="1600" b="1" dirty="0"/>
              <a:t>Jane Goodall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6984" y="508621"/>
            <a:ext cx="1481352" cy="2271407"/>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6503" y="1945620"/>
            <a:ext cx="2978127" cy="1458399"/>
          </a:xfrm>
          <a:prstGeom prst="rect">
            <a:avLst/>
          </a:prstGeom>
          <a:ln w="38100">
            <a:solidFill>
              <a:schemeClr val="accent1"/>
            </a:solidFill>
          </a:ln>
        </p:spPr>
      </p:pic>
    </p:spTree>
    <p:extLst>
      <p:ext uri="{BB962C8B-B14F-4D97-AF65-F5344CB8AC3E}">
        <p14:creationId xmlns:p14="http://schemas.microsoft.com/office/powerpoint/2010/main" val="3032739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r>
              <a:rPr lang="en-GB" sz="4000" b="1" dirty="0"/>
              <a:t>Year 5 Spring Term 2  Properties and Changes of Materials</a:t>
            </a:r>
          </a:p>
        </p:txBody>
      </p:sp>
      <p:sp>
        <p:nvSpPr>
          <p:cNvPr id="3" name="TextBox 2"/>
          <p:cNvSpPr txBox="1"/>
          <p:nvPr/>
        </p:nvSpPr>
        <p:spPr>
          <a:xfrm>
            <a:off x="9472595" y="232338"/>
            <a:ext cx="2551612" cy="6186309"/>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Material</a:t>
            </a:r>
          </a:p>
          <a:p>
            <a:pPr algn="ctr"/>
            <a:r>
              <a:rPr lang="en-GB" dirty="0">
                <a:solidFill>
                  <a:schemeClr val="bg1"/>
                </a:solidFill>
              </a:rPr>
              <a:t>Properties</a:t>
            </a:r>
          </a:p>
          <a:p>
            <a:pPr algn="ctr"/>
            <a:r>
              <a:rPr lang="en-GB" dirty="0">
                <a:solidFill>
                  <a:schemeClr val="bg1"/>
                </a:solidFill>
              </a:rPr>
              <a:t>Soluble</a:t>
            </a:r>
          </a:p>
          <a:p>
            <a:pPr algn="ctr"/>
            <a:r>
              <a:rPr lang="en-GB" dirty="0">
                <a:solidFill>
                  <a:schemeClr val="bg1"/>
                </a:solidFill>
              </a:rPr>
              <a:t>Insoluble</a:t>
            </a:r>
          </a:p>
          <a:p>
            <a:pPr algn="ctr"/>
            <a:r>
              <a:rPr lang="en-GB" dirty="0">
                <a:solidFill>
                  <a:schemeClr val="bg1"/>
                </a:solidFill>
              </a:rPr>
              <a:t>Dissolving</a:t>
            </a:r>
          </a:p>
          <a:p>
            <a:pPr algn="ctr"/>
            <a:r>
              <a:rPr lang="en-GB" dirty="0">
                <a:solidFill>
                  <a:schemeClr val="bg1"/>
                </a:solidFill>
              </a:rPr>
              <a:t>Chemical</a:t>
            </a:r>
          </a:p>
          <a:p>
            <a:pPr algn="ctr"/>
            <a:r>
              <a:rPr lang="en-GB" dirty="0">
                <a:solidFill>
                  <a:schemeClr val="bg1"/>
                </a:solidFill>
              </a:rPr>
              <a:t>Physical</a:t>
            </a:r>
          </a:p>
          <a:p>
            <a:pPr algn="ctr"/>
            <a:r>
              <a:rPr lang="en-GB" dirty="0">
                <a:solidFill>
                  <a:schemeClr val="bg1"/>
                </a:solidFill>
              </a:rPr>
              <a:t>Reversible</a:t>
            </a:r>
          </a:p>
          <a:p>
            <a:pPr algn="ctr"/>
            <a:r>
              <a:rPr lang="en-GB" dirty="0">
                <a:solidFill>
                  <a:schemeClr val="bg1"/>
                </a:solidFill>
              </a:rPr>
              <a:t>Irreversible</a:t>
            </a:r>
          </a:p>
          <a:p>
            <a:pPr algn="ctr"/>
            <a:r>
              <a:rPr lang="en-GB" dirty="0">
                <a:solidFill>
                  <a:schemeClr val="bg1"/>
                </a:solidFill>
              </a:rPr>
              <a:t>Separate</a:t>
            </a:r>
          </a:p>
          <a:p>
            <a:pPr algn="ctr"/>
            <a:r>
              <a:rPr lang="en-GB" dirty="0">
                <a:solidFill>
                  <a:schemeClr val="bg1"/>
                </a:solidFill>
              </a:rPr>
              <a:t>Filter</a:t>
            </a:r>
          </a:p>
          <a:p>
            <a:pPr algn="ctr"/>
            <a:r>
              <a:rPr lang="en-GB" dirty="0">
                <a:solidFill>
                  <a:schemeClr val="bg1"/>
                </a:solidFill>
              </a:rPr>
              <a:t>Sieve</a:t>
            </a:r>
          </a:p>
          <a:p>
            <a:pPr algn="ctr"/>
            <a:r>
              <a:rPr lang="en-GB" dirty="0">
                <a:solidFill>
                  <a:schemeClr val="bg1"/>
                </a:solidFill>
              </a:rPr>
              <a:t>Magnetic</a:t>
            </a:r>
          </a:p>
          <a:p>
            <a:pPr algn="ctr"/>
            <a:r>
              <a:rPr lang="en-GB" dirty="0">
                <a:solidFill>
                  <a:schemeClr val="bg1"/>
                </a:solidFill>
              </a:rPr>
              <a:t>Thermal</a:t>
            </a:r>
          </a:p>
          <a:p>
            <a:pPr algn="ctr"/>
            <a:r>
              <a:rPr lang="en-GB" dirty="0">
                <a:solidFill>
                  <a:schemeClr val="bg1"/>
                </a:solidFill>
              </a:rPr>
              <a:t>Insulator</a:t>
            </a:r>
          </a:p>
          <a:p>
            <a:pPr algn="ctr"/>
            <a:r>
              <a:rPr lang="en-GB" dirty="0">
                <a:solidFill>
                  <a:schemeClr val="bg1"/>
                </a:solidFill>
              </a:rPr>
              <a:t>Reaction</a:t>
            </a:r>
          </a:p>
          <a:p>
            <a:pPr algn="ctr"/>
            <a:r>
              <a:rPr lang="en-GB" dirty="0">
                <a:solidFill>
                  <a:schemeClr val="bg1"/>
                </a:solidFill>
              </a:rPr>
              <a:t>Solution</a:t>
            </a:r>
          </a:p>
          <a:p>
            <a:pPr algn="ctr"/>
            <a:r>
              <a:rPr lang="en-GB" dirty="0">
                <a:solidFill>
                  <a:schemeClr val="bg1"/>
                </a:solidFill>
              </a:rPr>
              <a:t>Mixture</a:t>
            </a:r>
          </a:p>
          <a:p>
            <a:pPr algn="ctr"/>
            <a:r>
              <a:rPr lang="en-GB" dirty="0">
                <a:solidFill>
                  <a:schemeClr val="bg1"/>
                </a:solidFill>
              </a:rPr>
              <a:t>Heat</a:t>
            </a:r>
          </a:p>
          <a:p>
            <a:pPr algn="ctr"/>
            <a:r>
              <a:rPr lang="en-GB" dirty="0">
                <a:solidFill>
                  <a:schemeClr val="bg1"/>
                </a:solidFill>
              </a:rPr>
              <a:t>Permeable</a:t>
            </a:r>
          </a:p>
          <a:p>
            <a:pPr algn="ctr"/>
            <a:endParaRPr lang="en-GB" dirty="0">
              <a:solidFill>
                <a:schemeClr val="bg1"/>
              </a:solidFill>
            </a:endParaRPr>
          </a:p>
        </p:txBody>
      </p:sp>
      <p:sp>
        <p:nvSpPr>
          <p:cNvPr id="4" name="TextBox 3"/>
          <p:cNvSpPr txBox="1"/>
          <p:nvPr/>
        </p:nvSpPr>
        <p:spPr>
          <a:xfrm>
            <a:off x="169215" y="1826942"/>
            <a:ext cx="4217728" cy="4878259"/>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different materials, their uses and their properties. They will sort and classify objects according to their properties They will have the opportunity to work in a hands-on way to explore dissolving, identifying the different variables in their own investigations. The children will find out about different ways to separate mixtures of materials, using filtering, sieving and evaporating. Finally, they will learn about irreversible changes, and participate in exciting investigations, creating new materials.</a:t>
            </a:r>
            <a:endParaRPr lang="en-GB" b="1" u="sng" dirty="0">
              <a:solidFill>
                <a:schemeClr val="bg1"/>
              </a:solidFill>
            </a:endParaRPr>
          </a:p>
          <a:p>
            <a:endParaRPr lang="en-GB" sz="500" b="1" u="sng" dirty="0">
              <a:solidFill>
                <a:schemeClr val="bg1"/>
              </a:solidFill>
            </a:endParaRPr>
          </a:p>
        </p:txBody>
      </p:sp>
      <p:sp>
        <p:nvSpPr>
          <p:cNvPr id="10" name="TextBox 9"/>
          <p:cNvSpPr txBox="1"/>
          <p:nvPr/>
        </p:nvSpPr>
        <p:spPr>
          <a:xfrm>
            <a:off x="6371226" y="395781"/>
            <a:ext cx="2978127" cy="923330"/>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Scientists Studied</a:t>
            </a:r>
          </a:p>
          <a:p>
            <a:r>
              <a:rPr lang="en-GB" dirty="0">
                <a:solidFill>
                  <a:schemeClr val="bg1"/>
                </a:solidFill>
              </a:rPr>
              <a:t>Stephanie </a:t>
            </a:r>
            <a:r>
              <a:rPr lang="en-GB" dirty="0" err="1">
                <a:solidFill>
                  <a:schemeClr val="bg1"/>
                </a:solidFill>
              </a:rPr>
              <a:t>Kwolek</a:t>
            </a:r>
            <a:endParaRPr lang="en-GB" dirty="0">
              <a:solidFill>
                <a:schemeClr val="bg1"/>
              </a:solidFill>
            </a:endParaRPr>
          </a:p>
          <a:p>
            <a:r>
              <a:rPr lang="en-GB" dirty="0">
                <a:solidFill>
                  <a:schemeClr val="bg1"/>
                </a:solidFill>
              </a:rPr>
              <a:t>Arthur Fry</a:t>
            </a:r>
          </a:p>
        </p:txBody>
      </p:sp>
      <p:sp>
        <p:nvSpPr>
          <p:cNvPr id="11" name="TextBox 10"/>
          <p:cNvSpPr txBox="1"/>
          <p:nvPr/>
        </p:nvSpPr>
        <p:spPr>
          <a:xfrm>
            <a:off x="4480484" y="4031371"/>
            <a:ext cx="4898570" cy="1754326"/>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r>
              <a:rPr lang="en-GB" dirty="0">
                <a:solidFill>
                  <a:schemeClr val="bg1"/>
                </a:solidFill>
              </a:rPr>
              <a:t>How could a lake stay frozen all year?</a:t>
            </a:r>
          </a:p>
          <a:p>
            <a:r>
              <a:rPr lang="en-GB" dirty="0">
                <a:solidFill>
                  <a:schemeClr val="bg1"/>
                </a:solidFill>
              </a:rPr>
              <a:t>What is the lightest material there is?</a:t>
            </a:r>
          </a:p>
          <a:p>
            <a:r>
              <a:rPr lang="en-GB" dirty="0">
                <a:solidFill>
                  <a:schemeClr val="bg1"/>
                </a:solidFill>
              </a:rPr>
              <a:t>Does everything dissolve?</a:t>
            </a:r>
          </a:p>
          <a:p>
            <a:r>
              <a:rPr lang="en-GB" dirty="0">
                <a:solidFill>
                  <a:schemeClr val="bg1"/>
                </a:solidFill>
              </a:rPr>
              <a:t>Are all chemical/irreversible changes fast?</a:t>
            </a:r>
          </a:p>
          <a:p>
            <a:endParaRPr lang="en-GB" dirty="0">
              <a:solidFill>
                <a:schemeClr val="bg1"/>
              </a:solidFill>
            </a:endParaRPr>
          </a:p>
        </p:txBody>
      </p:sp>
      <p:sp>
        <p:nvSpPr>
          <p:cNvPr id="13" name="TextBox 12"/>
          <p:cNvSpPr txBox="1"/>
          <p:nvPr/>
        </p:nvSpPr>
        <p:spPr>
          <a:xfrm>
            <a:off x="4487492" y="3631417"/>
            <a:ext cx="2050458" cy="338554"/>
          </a:xfrm>
          <a:prstGeom prst="rect">
            <a:avLst/>
          </a:prstGeom>
          <a:noFill/>
        </p:spPr>
        <p:txBody>
          <a:bodyPr wrap="square" rtlCol="0">
            <a:spAutoFit/>
          </a:bodyPr>
          <a:lstStyle/>
          <a:p>
            <a:r>
              <a:rPr lang="en-GB" sz="1600" b="1" dirty="0"/>
              <a:t>Stephanie </a:t>
            </a:r>
            <a:r>
              <a:rPr lang="en-GB" sz="1600" b="1" dirty="0" err="1"/>
              <a:t>Kwolek</a:t>
            </a:r>
            <a:endParaRPr lang="en-GB" sz="16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4908" y="1826942"/>
            <a:ext cx="1743075" cy="174307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637694" y="1721164"/>
            <a:ext cx="2773280" cy="1848853"/>
          </a:xfrm>
          <a:prstGeom prst="rect">
            <a:avLst/>
          </a:prstGeom>
        </p:spPr>
      </p:pic>
    </p:spTree>
    <p:extLst>
      <p:ext uri="{BB962C8B-B14F-4D97-AF65-F5344CB8AC3E}">
        <p14:creationId xmlns:p14="http://schemas.microsoft.com/office/powerpoint/2010/main" val="4131678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r>
              <a:rPr lang="en-GB" sz="4000" b="1" dirty="0"/>
              <a:t>Year 5 Summer Term 1 Animals Including Humans</a:t>
            </a:r>
          </a:p>
        </p:txBody>
      </p:sp>
      <p:sp>
        <p:nvSpPr>
          <p:cNvPr id="3" name="TextBox 2"/>
          <p:cNvSpPr txBox="1"/>
          <p:nvPr/>
        </p:nvSpPr>
        <p:spPr>
          <a:xfrm>
            <a:off x="9472595" y="232338"/>
            <a:ext cx="2551612" cy="5632311"/>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Puberty</a:t>
            </a:r>
          </a:p>
          <a:p>
            <a:pPr algn="ctr"/>
            <a:r>
              <a:rPr lang="en-GB" dirty="0">
                <a:solidFill>
                  <a:schemeClr val="bg1"/>
                </a:solidFill>
              </a:rPr>
              <a:t>Life Cycle</a:t>
            </a:r>
          </a:p>
          <a:p>
            <a:pPr algn="ctr"/>
            <a:r>
              <a:rPr lang="en-GB" dirty="0">
                <a:solidFill>
                  <a:schemeClr val="bg1"/>
                </a:solidFill>
              </a:rPr>
              <a:t>Growth</a:t>
            </a:r>
          </a:p>
          <a:p>
            <a:pPr algn="ctr"/>
            <a:r>
              <a:rPr lang="en-GB" dirty="0">
                <a:solidFill>
                  <a:schemeClr val="bg1"/>
                </a:solidFill>
              </a:rPr>
              <a:t>Reproduce</a:t>
            </a:r>
          </a:p>
          <a:p>
            <a:pPr algn="ctr"/>
            <a:r>
              <a:rPr lang="en-GB" dirty="0">
                <a:solidFill>
                  <a:schemeClr val="bg1"/>
                </a:solidFill>
              </a:rPr>
              <a:t>Gestation</a:t>
            </a:r>
          </a:p>
          <a:p>
            <a:pPr algn="ctr"/>
            <a:r>
              <a:rPr lang="en-GB" dirty="0">
                <a:solidFill>
                  <a:schemeClr val="bg1"/>
                </a:solidFill>
              </a:rPr>
              <a:t>Fertilisation</a:t>
            </a:r>
          </a:p>
          <a:p>
            <a:pPr algn="ctr"/>
            <a:r>
              <a:rPr lang="en-GB" dirty="0" err="1">
                <a:solidFill>
                  <a:schemeClr val="bg1"/>
                </a:solidFill>
              </a:rPr>
              <a:t>Fetus</a:t>
            </a:r>
            <a:endParaRPr lang="en-GB" dirty="0">
              <a:solidFill>
                <a:schemeClr val="bg1"/>
              </a:solidFill>
            </a:endParaRPr>
          </a:p>
          <a:p>
            <a:pPr algn="ctr"/>
            <a:r>
              <a:rPr lang="en-GB" dirty="0">
                <a:solidFill>
                  <a:schemeClr val="bg1"/>
                </a:solidFill>
              </a:rPr>
              <a:t>Baby</a:t>
            </a:r>
          </a:p>
          <a:p>
            <a:pPr algn="ctr"/>
            <a:r>
              <a:rPr lang="en-GB" dirty="0">
                <a:solidFill>
                  <a:schemeClr val="bg1"/>
                </a:solidFill>
              </a:rPr>
              <a:t>Toddler</a:t>
            </a:r>
          </a:p>
          <a:p>
            <a:pPr algn="ctr"/>
            <a:r>
              <a:rPr lang="en-GB" dirty="0">
                <a:solidFill>
                  <a:schemeClr val="bg1"/>
                </a:solidFill>
              </a:rPr>
              <a:t>Child</a:t>
            </a:r>
          </a:p>
          <a:p>
            <a:pPr algn="ctr"/>
            <a:r>
              <a:rPr lang="en-GB" dirty="0">
                <a:solidFill>
                  <a:schemeClr val="bg1"/>
                </a:solidFill>
              </a:rPr>
              <a:t>Teenager</a:t>
            </a:r>
          </a:p>
          <a:p>
            <a:pPr algn="ctr"/>
            <a:r>
              <a:rPr lang="en-GB" dirty="0">
                <a:solidFill>
                  <a:schemeClr val="bg1"/>
                </a:solidFill>
              </a:rPr>
              <a:t>Adult</a:t>
            </a:r>
          </a:p>
          <a:p>
            <a:pPr algn="ctr"/>
            <a:r>
              <a:rPr lang="en-GB" dirty="0">
                <a:solidFill>
                  <a:schemeClr val="bg1"/>
                </a:solidFill>
              </a:rPr>
              <a:t>Old Age</a:t>
            </a:r>
          </a:p>
          <a:p>
            <a:pPr algn="ctr"/>
            <a:r>
              <a:rPr lang="en-GB" dirty="0">
                <a:solidFill>
                  <a:schemeClr val="bg1"/>
                </a:solidFill>
              </a:rPr>
              <a:t>Adolescence</a:t>
            </a:r>
          </a:p>
          <a:p>
            <a:pPr algn="ctr"/>
            <a:r>
              <a:rPr lang="en-GB" dirty="0">
                <a:solidFill>
                  <a:schemeClr val="bg1"/>
                </a:solidFill>
              </a:rPr>
              <a:t>Adulthood</a:t>
            </a:r>
          </a:p>
          <a:p>
            <a:pPr algn="ctr"/>
            <a:r>
              <a:rPr lang="en-GB" dirty="0">
                <a:solidFill>
                  <a:schemeClr val="bg1"/>
                </a:solidFill>
              </a:rPr>
              <a:t>Life 	Expectancy</a:t>
            </a:r>
          </a:p>
          <a:p>
            <a:pPr algn="ctr"/>
            <a:r>
              <a:rPr lang="en-GB" dirty="0">
                <a:solidFill>
                  <a:schemeClr val="bg1"/>
                </a:solidFill>
              </a:rPr>
              <a:t>Childhood</a:t>
            </a:r>
          </a:p>
          <a:p>
            <a:pPr algn="ctr"/>
            <a:r>
              <a:rPr lang="en-GB" dirty="0">
                <a:solidFill>
                  <a:schemeClr val="bg1"/>
                </a:solidFill>
              </a:rPr>
              <a:t>Young Adulthood</a:t>
            </a:r>
          </a:p>
          <a:p>
            <a:pPr algn="ctr"/>
            <a:r>
              <a:rPr lang="en-GB" dirty="0">
                <a:solidFill>
                  <a:schemeClr val="bg1"/>
                </a:solidFill>
              </a:rPr>
              <a:t>Middle Adulthood</a:t>
            </a:r>
          </a:p>
        </p:txBody>
      </p:sp>
      <p:sp>
        <p:nvSpPr>
          <p:cNvPr id="4" name="TextBox 3"/>
          <p:cNvSpPr txBox="1"/>
          <p:nvPr/>
        </p:nvSpPr>
        <p:spPr>
          <a:xfrm>
            <a:off x="169215" y="1893368"/>
            <a:ext cx="4217728" cy="432426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the changes that human beings experience as they develop to old age. They will look at sensitive subjects including puberty and death. The children will learn about the life cycle of a human being. They will investigate the development of babies and compare the gestation period of humans and other animals. They will learn about the changes experienced during puberty and why these occur. </a:t>
            </a:r>
          </a:p>
          <a:p>
            <a:endParaRPr lang="en-GB" sz="500" b="1" u="sng" dirty="0">
              <a:solidFill>
                <a:schemeClr val="bg1"/>
              </a:solidFill>
            </a:endParaRPr>
          </a:p>
        </p:txBody>
      </p:sp>
      <p:sp>
        <p:nvSpPr>
          <p:cNvPr id="10" name="TextBox 9"/>
          <p:cNvSpPr txBox="1"/>
          <p:nvPr/>
        </p:nvSpPr>
        <p:spPr>
          <a:xfrm>
            <a:off x="6367423" y="857446"/>
            <a:ext cx="2978127" cy="64633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Scientists Studied</a:t>
            </a:r>
          </a:p>
          <a:p>
            <a:r>
              <a:rPr lang="en-GB" dirty="0">
                <a:solidFill>
                  <a:schemeClr val="bg1"/>
                </a:solidFill>
              </a:rPr>
              <a:t>Leonardo Da Vinci</a:t>
            </a:r>
          </a:p>
        </p:txBody>
      </p:sp>
      <p:sp>
        <p:nvSpPr>
          <p:cNvPr id="11" name="TextBox 10"/>
          <p:cNvSpPr txBox="1"/>
          <p:nvPr/>
        </p:nvSpPr>
        <p:spPr>
          <a:xfrm>
            <a:off x="4480484" y="2775650"/>
            <a:ext cx="4898570" cy="2585323"/>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r>
              <a:rPr lang="en-GB" dirty="0">
                <a:solidFill>
                  <a:schemeClr val="bg1"/>
                </a:solidFill>
              </a:rPr>
              <a:t>How does the gestation period of a human compare to that of other animals?</a:t>
            </a:r>
          </a:p>
          <a:p>
            <a:r>
              <a:rPr lang="en-GB" dirty="0">
                <a:solidFill>
                  <a:schemeClr val="bg1"/>
                </a:solidFill>
              </a:rPr>
              <a:t>How can we stay fit and healthy as we get older?</a:t>
            </a:r>
          </a:p>
          <a:p>
            <a:r>
              <a:rPr lang="en-GB" dirty="0">
                <a:solidFill>
                  <a:schemeClr val="bg1"/>
                </a:solidFill>
              </a:rPr>
              <a:t>What changes happen when we become an adult?</a:t>
            </a:r>
          </a:p>
          <a:p>
            <a:r>
              <a:rPr lang="en-GB" dirty="0">
                <a:solidFill>
                  <a:schemeClr val="bg1"/>
                </a:solidFill>
              </a:rPr>
              <a:t>Are people living longer than they did 100  years ago?</a:t>
            </a:r>
          </a:p>
        </p:txBody>
      </p:sp>
      <p:sp>
        <p:nvSpPr>
          <p:cNvPr id="13" name="TextBox 12"/>
          <p:cNvSpPr txBox="1"/>
          <p:nvPr/>
        </p:nvSpPr>
        <p:spPr>
          <a:xfrm>
            <a:off x="4577983" y="2452485"/>
            <a:ext cx="2050458" cy="338554"/>
          </a:xfrm>
          <a:prstGeom prst="rect">
            <a:avLst/>
          </a:prstGeom>
          <a:noFill/>
        </p:spPr>
        <p:txBody>
          <a:bodyPr wrap="square" rtlCol="0">
            <a:spAutoFit/>
          </a:bodyPr>
          <a:lstStyle/>
          <a:p>
            <a:r>
              <a:rPr lang="en-GB" sz="1600" b="1" dirty="0"/>
              <a:t>Leonardo Da Vinci</a:t>
            </a:r>
          </a:p>
        </p:txBody>
      </p:sp>
      <p:pic>
        <p:nvPicPr>
          <p:cNvPr id="1026"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8384" y="557461"/>
            <a:ext cx="1481994" cy="1892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6171" b="16210"/>
          <a:stretch/>
        </p:blipFill>
        <p:spPr>
          <a:xfrm>
            <a:off x="4480484" y="5632091"/>
            <a:ext cx="4865066" cy="1171075"/>
          </a:xfrm>
          <a:prstGeom prst="rect">
            <a:avLst/>
          </a:prstGeom>
          <a:ln w="38100">
            <a:solidFill>
              <a:schemeClr val="accent1"/>
            </a:solidFill>
          </a:ln>
        </p:spPr>
      </p:pic>
    </p:spTree>
    <p:extLst>
      <p:ext uri="{BB962C8B-B14F-4D97-AF65-F5344CB8AC3E}">
        <p14:creationId xmlns:p14="http://schemas.microsoft.com/office/powerpoint/2010/main" val="3959399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201721" y="2957893"/>
            <a:ext cx="3003550" cy="3218815"/>
            <a:chOff x="9201721" y="2957893"/>
            <a:chExt cx="3003550" cy="3218815"/>
          </a:xfrm>
        </p:grpSpPr>
        <p:sp>
          <p:nvSpPr>
            <p:cNvPr id="3" name="object 3"/>
            <p:cNvSpPr/>
            <p:nvPr/>
          </p:nvSpPr>
          <p:spPr>
            <a:xfrm>
              <a:off x="9206483" y="2962655"/>
              <a:ext cx="2982595" cy="3209290"/>
            </a:xfrm>
            <a:custGeom>
              <a:avLst/>
              <a:gdLst/>
              <a:ahLst/>
              <a:cxnLst/>
              <a:rect l="l" t="t" r="r" b="b"/>
              <a:pathLst>
                <a:path w="2982595" h="3209290">
                  <a:moveTo>
                    <a:pt x="2982468" y="0"/>
                  </a:moveTo>
                  <a:lnTo>
                    <a:pt x="2069592" y="912749"/>
                  </a:lnTo>
                </a:path>
                <a:path w="2982595" h="3209290">
                  <a:moveTo>
                    <a:pt x="2981833" y="227076"/>
                  </a:moveTo>
                  <a:lnTo>
                    <a:pt x="0" y="3208934"/>
                  </a:lnTo>
                </a:path>
                <a:path w="2982595" h="3209290">
                  <a:moveTo>
                    <a:pt x="2981579" y="323088"/>
                  </a:moveTo>
                  <a:lnTo>
                    <a:pt x="1085088" y="2219579"/>
                  </a:lnTo>
                </a:path>
              </a:pathLst>
            </a:custGeom>
            <a:ln w="9144">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0443209" y="3132581"/>
              <a:ext cx="1747520" cy="1821814"/>
            </a:xfrm>
            <a:custGeom>
              <a:avLst/>
              <a:gdLst/>
              <a:ahLst/>
              <a:cxnLst/>
              <a:rect l="l" t="t" r="r" b="b"/>
              <a:pathLst>
                <a:path w="1747520" h="1821814">
                  <a:moveTo>
                    <a:pt x="1745742" y="0"/>
                  </a:moveTo>
                  <a:lnTo>
                    <a:pt x="0" y="1745741"/>
                  </a:lnTo>
                </a:path>
                <a:path w="1747520" h="1821814">
                  <a:moveTo>
                    <a:pt x="1747012" y="551687"/>
                  </a:moveTo>
                  <a:lnTo>
                    <a:pt x="477012" y="1821687"/>
                  </a:lnTo>
                </a:path>
              </a:pathLst>
            </a:custGeom>
            <a:ln w="28956">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a:spLocks noGrp="1"/>
          </p:cNvSpPr>
          <p:nvPr>
            <p:ph type="title"/>
          </p:nvPr>
        </p:nvSpPr>
        <p:spPr>
          <a:xfrm>
            <a:off x="247904" y="0"/>
            <a:ext cx="5401945" cy="1244600"/>
          </a:xfrm>
          <a:prstGeom prst="rect">
            <a:avLst/>
          </a:prstGeom>
        </p:spPr>
        <p:txBody>
          <a:bodyPr vert="horz" wrap="square" lIns="0" tIns="12065" rIns="0" bIns="0" rtlCol="0">
            <a:spAutoFit/>
          </a:bodyPr>
          <a:lstStyle/>
          <a:p>
            <a:pPr marL="12700" marR="5080">
              <a:lnSpc>
                <a:spcPct val="100000"/>
              </a:lnSpc>
              <a:spcBef>
                <a:spcPts val="95"/>
              </a:spcBef>
            </a:pPr>
            <a:r>
              <a:rPr spc="-70" dirty="0"/>
              <a:t>Yea</a:t>
            </a:r>
            <a:r>
              <a:rPr spc="-45" dirty="0"/>
              <a:t>r</a:t>
            </a:r>
            <a:r>
              <a:rPr spc="-55" dirty="0"/>
              <a:t> </a:t>
            </a:r>
            <a:r>
              <a:rPr spc="-310" dirty="0"/>
              <a:t>6</a:t>
            </a:r>
            <a:r>
              <a:rPr spc="-35" dirty="0"/>
              <a:t> </a:t>
            </a:r>
            <a:r>
              <a:rPr spc="-135" dirty="0"/>
              <a:t>Autumn</a:t>
            </a:r>
            <a:r>
              <a:rPr spc="-35" dirty="0"/>
              <a:t> </a:t>
            </a:r>
            <a:r>
              <a:rPr spc="-280" dirty="0"/>
              <a:t>Term</a:t>
            </a:r>
            <a:r>
              <a:rPr spc="-45" dirty="0"/>
              <a:t> </a:t>
            </a:r>
            <a:r>
              <a:rPr spc="-200" dirty="0"/>
              <a:t>1  </a:t>
            </a:r>
            <a:r>
              <a:rPr spc="-260" dirty="0"/>
              <a:t>Light</a:t>
            </a:r>
          </a:p>
        </p:txBody>
      </p:sp>
      <p:sp>
        <p:nvSpPr>
          <p:cNvPr id="6" name="object 6"/>
          <p:cNvSpPr txBox="1"/>
          <p:nvPr/>
        </p:nvSpPr>
        <p:spPr>
          <a:xfrm>
            <a:off x="9473945" y="232409"/>
            <a:ext cx="2551430" cy="6187440"/>
          </a:xfrm>
          <a:prstGeom prst="rect">
            <a:avLst/>
          </a:prstGeom>
          <a:solidFill>
            <a:srgbClr val="FFFFFF"/>
          </a:solidFill>
          <a:ln w="38100">
            <a:solidFill>
              <a:srgbClr val="000000"/>
            </a:solidFill>
          </a:ln>
        </p:spPr>
        <p:txBody>
          <a:bodyPr vert="horz" wrap="square" lIns="0" tIns="41275" rIns="0" bIns="0" rtlCol="0">
            <a:spAutoFit/>
          </a:bodyPr>
          <a:lstStyle/>
          <a:p>
            <a:pPr marL="0" marR="0" lvl="0" indent="0" algn="ctr" defTabSz="914400" rtl="0" eaLnBrk="1" fontAlgn="auto" latinLnBrk="0" hangingPunct="1">
              <a:lnSpc>
                <a:spcPct val="100000"/>
              </a:lnSpc>
              <a:spcBef>
                <a:spcPts val="32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5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10" normalizeH="0" baseline="0" noProof="0" dirty="0">
                <a:ln>
                  <a:noFill/>
                </a:ln>
                <a:solidFill>
                  <a:prstClr val="black"/>
                </a:solidFill>
                <a:effectLst/>
                <a:uLnTx/>
                <a:uFill>
                  <a:solidFill>
                    <a:srgbClr val="000000"/>
                  </a:solidFill>
                </a:uFill>
                <a:latin typeface="Tahoma"/>
                <a:ea typeface="+mn-ea"/>
                <a:cs typeface="Tahoma"/>
              </a:rPr>
              <a:t>Vocabulary</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492125" marR="485140" lvl="0" indent="52070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70" normalizeH="0" baseline="0" noProof="0" dirty="0">
                <a:ln>
                  <a:noFill/>
                </a:ln>
                <a:solidFill>
                  <a:prstClr val="black"/>
                </a:solidFill>
                <a:effectLst/>
                <a:uLnTx/>
                <a:uFillTx/>
                <a:latin typeface="Verdana"/>
                <a:ea typeface="+mn-ea"/>
                <a:cs typeface="Verdana"/>
              </a:rPr>
              <a:t>Light </a:t>
            </a:r>
            <a:r>
              <a:rPr kumimoji="0" sz="1800" b="0" i="0" u="none" strike="noStrike" kern="1200" cap="none" spc="-65" normalizeH="0" baseline="0" noProof="0" dirty="0">
                <a:ln>
                  <a:noFill/>
                </a:ln>
                <a:solidFill>
                  <a:prstClr val="black"/>
                </a:solidFill>
                <a:effectLst/>
                <a:uLnTx/>
                <a:uFillTx/>
                <a:latin typeface="Verdana"/>
                <a:ea typeface="+mn-ea"/>
                <a:cs typeface="Verdana"/>
              </a:rPr>
              <a:t> </a:t>
            </a:r>
            <a:r>
              <a:rPr kumimoji="0" sz="1800" b="0" i="0" u="none" strike="noStrike" kern="1200" cap="none" spc="-204" normalizeH="0" baseline="0" noProof="0" dirty="0">
                <a:ln>
                  <a:noFill/>
                </a:ln>
                <a:solidFill>
                  <a:prstClr val="black"/>
                </a:solidFill>
                <a:effectLst/>
                <a:uLnTx/>
                <a:uFillTx/>
                <a:latin typeface="Verdana"/>
                <a:ea typeface="+mn-ea"/>
                <a:cs typeface="Verdana"/>
              </a:rPr>
              <a:t>L</a:t>
            </a:r>
            <a:r>
              <a:rPr kumimoji="0" sz="1800" b="0" i="0" u="none" strike="noStrike" kern="1200" cap="none" spc="-90"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g</a:t>
            </a:r>
            <a:r>
              <a:rPr kumimoji="0" sz="1800" b="0" i="0" u="none" strike="noStrike" kern="1200" cap="none" spc="10" normalizeH="0" baseline="0" noProof="0" dirty="0">
                <a:ln>
                  <a:noFill/>
                </a:ln>
                <a:solidFill>
                  <a:prstClr val="black"/>
                </a:solidFill>
                <a:effectLst/>
                <a:uLnTx/>
                <a:uFillTx/>
                <a:latin typeface="Verdana"/>
                <a:ea typeface="+mn-ea"/>
                <a:cs typeface="Verdana"/>
              </a:rPr>
              <a:t>h</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330" normalizeH="0" baseline="0" noProof="0" dirty="0">
                <a:ln>
                  <a:noFill/>
                </a:ln>
                <a:solidFill>
                  <a:prstClr val="black"/>
                </a:solidFill>
                <a:effectLst/>
                <a:uLnTx/>
                <a:uFillTx/>
                <a:latin typeface="Verdana"/>
                <a:ea typeface="+mn-ea"/>
                <a:cs typeface="Verdana"/>
              </a:rPr>
              <a:t>S</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5" normalizeH="0" baseline="0" noProof="0" dirty="0">
                <a:ln>
                  <a:noFill/>
                </a:ln>
                <a:solidFill>
                  <a:prstClr val="black"/>
                </a:solidFill>
                <a:effectLst/>
                <a:uLnTx/>
                <a:uFillTx/>
                <a:latin typeface="Verdana"/>
                <a:ea typeface="+mn-ea"/>
                <a:cs typeface="Verdana"/>
              </a:rPr>
              <a:t>u</a:t>
            </a:r>
            <a:r>
              <a:rPr kumimoji="0" sz="1800" b="0" i="0" u="none" strike="noStrike" kern="1200" cap="none" spc="25" normalizeH="0" baseline="0" noProof="0" dirty="0">
                <a:ln>
                  <a:noFill/>
                </a:ln>
                <a:solidFill>
                  <a:prstClr val="black"/>
                </a:solidFill>
                <a:effectLst/>
                <a:uLnTx/>
                <a:uFillTx/>
                <a:latin typeface="Verdana"/>
                <a:ea typeface="+mn-ea"/>
                <a:cs typeface="Verdana"/>
              </a:rPr>
              <a:t>rce  </a:t>
            </a:r>
            <a:r>
              <a:rPr kumimoji="0" sz="1800" b="0" i="0" u="none" strike="noStrike" kern="1200" cap="none" spc="-15" normalizeH="0" baseline="0" noProof="0" dirty="0">
                <a:ln>
                  <a:noFill/>
                </a:ln>
                <a:solidFill>
                  <a:prstClr val="black"/>
                </a:solidFill>
                <a:effectLst/>
                <a:uLnTx/>
                <a:uFillTx/>
                <a:latin typeface="Verdana"/>
                <a:ea typeface="+mn-ea"/>
                <a:cs typeface="Verdana"/>
              </a:rPr>
              <a:t>Reflection </a:t>
            </a:r>
            <a:r>
              <a:rPr kumimoji="0" sz="1800" b="0" i="0" u="none" strike="noStrike" kern="1200" cap="none" spc="-10" normalizeH="0" baseline="0" noProof="0" dirty="0">
                <a:ln>
                  <a:noFill/>
                </a:ln>
                <a:solidFill>
                  <a:prstClr val="black"/>
                </a:solidFill>
                <a:effectLst/>
                <a:uLnTx/>
                <a:uFillTx/>
                <a:latin typeface="Verdana"/>
                <a:ea typeface="+mn-ea"/>
                <a:cs typeface="Verdana"/>
              </a:rPr>
              <a:t> </a:t>
            </a:r>
            <a:r>
              <a:rPr kumimoji="0" sz="1800" b="0" i="0" u="none" strike="noStrike" kern="1200" cap="none" spc="-335"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50" normalizeH="0" baseline="0" noProof="0" dirty="0">
                <a:ln>
                  <a:noFill/>
                </a:ln>
                <a:solidFill>
                  <a:prstClr val="black"/>
                </a:solidFill>
                <a:effectLst/>
                <a:uLnTx/>
                <a:uFillTx/>
                <a:latin typeface="Verdana"/>
                <a:ea typeface="+mn-ea"/>
                <a:cs typeface="Verdana"/>
              </a:rPr>
              <a:t>ide</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35" normalizeH="0" baseline="0" noProof="0" dirty="0">
                <a:ln>
                  <a:noFill/>
                </a:ln>
                <a:solidFill>
                  <a:prstClr val="black"/>
                </a:solidFill>
                <a:effectLst/>
                <a:uLnTx/>
                <a:uFillTx/>
                <a:latin typeface="Verdana"/>
                <a:ea typeface="+mn-ea"/>
                <a:cs typeface="Verdana"/>
              </a:rPr>
              <a:t>Ray  </a:t>
            </a:r>
            <a:r>
              <a:rPr kumimoji="0" sz="1800" b="0" i="0" u="none" strike="noStrike" kern="1200" cap="none" spc="10" normalizeH="0" baseline="0" noProof="0" dirty="0">
                <a:ln>
                  <a:noFill/>
                </a:ln>
                <a:solidFill>
                  <a:prstClr val="black"/>
                </a:solidFill>
                <a:effectLst/>
                <a:uLnTx/>
                <a:uFillTx/>
                <a:latin typeface="Verdana"/>
                <a:ea typeface="+mn-ea"/>
                <a:cs typeface="Verdana"/>
              </a:rPr>
              <a:t>Reflected</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Ray</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18135" marR="30988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5" normalizeH="0" baseline="0" noProof="0" dirty="0">
                <a:ln>
                  <a:noFill/>
                </a:ln>
                <a:solidFill>
                  <a:prstClr val="black"/>
                </a:solidFill>
                <a:effectLst/>
                <a:uLnTx/>
                <a:uFillTx/>
                <a:latin typeface="Verdana"/>
                <a:ea typeface="+mn-ea"/>
                <a:cs typeface="Verdana"/>
              </a:rPr>
              <a:t>L</a:t>
            </a:r>
            <a:r>
              <a:rPr kumimoji="0" sz="1800" b="0" i="0" u="none" strike="noStrike" kern="1200" cap="none" spc="-25" normalizeH="0" baseline="0" noProof="0" dirty="0">
                <a:ln>
                  <a:noFill/>
                </a:ln>
                <a:solidFill>
                  <a:prstClr val="black"/>
                </a:solidFill>
                <a:effectLst/>
                <a:uLnTx/>
                <a:uFillTx/>
                <a:latin typeface="Verdana"/>
                <a:ea typeface="+mn-ea"/>
                <a:cs typeface="Verdana"/>
              </a:rPr>
              <a:t>a</a:t>
            </a:r>
            <a:r>
              <a:rPr kumimoji="0" sz="1800" b="0" i="0" u="none" strike="noStrike" kern="1200" cap="none" spc="20"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40"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f</a:t>
            </a:r>
            <a:r>
              <a:rPr kumimoji="0" sz="1800" b="0" i="0" u="none" strike="noStrike" kern="1200" cap="none" spc="-8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5" normalizeH="0" baseline="0" noProof="0" dirty="0">
                <a:ln>
                  <a:noFill/>
                </a:ln>
                <a:solidFill>
                  <a:prstClr val="black"/>
                </a:solidFill>
                <a:effectLst/>
                <a:uLnTx/>
                <a:uFillTx/>
                <a:latin typeface="Verdana"/>
                <a:ea typeface="+mn-ea"/>
                <a:cs typeface="Verdana"/>
              </a:rPr>
              <a:t>on  </a:t>
            </a:r>
            <a:r>
              <a:rPr kumimoji="0" sz="1800" b="0" i="0" u="none" strike="noStrike" kern="1200" cap="none" spc="-135" normalizeH="0" baseline="0" noProof="0" dirty="0">
                <a:ln>
                  <a:noFill/>
                </a:ln>
                <a:solidFill>
                  <a:prstClr val="black"/>
                </a:solidFill>
                <a:effectLst/>
                <a:uLnTx/>
                <a:uFillTx/>
                <a:latin typeface="Verdana"/>
                <a:ea typeface="+mn-ea"/>
                <a:cs typeface="Verdana"/>
              </a:rPr>
              <a:t>Prism</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630555" marR="621030" lvl="0" indent="127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Verdana"/>
                <a:ea typeface="+mn-ea"/>
                <a:cs typeface="Verdana"/>
              </a:rPr>
              <a:t>Shadow </a:t>
            </a:r>
            <a:r>
              <a:rPr kumimoji="0" sz="1800" b="0" i="0" u="none" strike="noStrike" kern="1200" cap="none" spc="-5"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60"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70" normalizeH="0" baseline="0" noProof="0" dirty="0">
                <a:ln>
                  <a:noFill/>
                </a:ln>
                <a:solidFill>
                  <a:prstClr val="black"/>
                </a:solidFill>
                <a:effectLst/>
                <a:uLnTx/>
                <a:uFillTx/>
                <a:latin typeface="Verdana"/>
                <a:ea typeface="+mn-ea"/>
                <a:cs typeface="Verdana"/>
              </a:rPr>
              <a:t>s</a:t>
            </a:r>
            <a:r>
              <a:rPr kumimoji="0" sz="1800" b="0" i="0" u="none" strike="noStrike" kern="1200" cap="none" spc="-85" normalizeH="0" baseline="0" noProof="0" dirty="0">
                <a:ln>
                  <a:noFill/>
                </a:ln>
                <a:solidFill>
                  <a:prstClr val="black"/>
                </a:solidFill>
                <a:effectLst/>
                <a:uLnTx/>
                <a:uFillTx/>
                <a:latin typeface="Verdana"/>
                <a:ea typeface="+mn-ea"/>
                <a:cs typeface="Verdana"/>
              </a:rPr>
              <a:t>p</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r</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70" normalizeH="0" baseline="0" noProof="0" dirty="0">
                <a:ln>
                  <a:noFill/>
                </a:ln>
                <a:solidFill>
                  <a:prstClr val="black"/>
                </a:solidFill>
                <a:effectLst/>
                <a:uLnTx/>
                <a:uFillTx/>
                <a:latin typeface="Verdana"/>
                <a:ea typeface="+mn-ea"/>
                <a:cs typeface="Verdana"/>
              </a:rPr>
              <a:t>Translucent </a:t>
            </a:r>
            <a:r>
              <a:rPr kumimoji="0" sz="1800" b="0" i="0" u="none" strike="noStrike" kern="1200" cap="none" spc="-620" normalizeH="0" baseline="0" noProof="0" dirty="0">
                <a:ln>
                  <a:noFill/>
                </a:ln>
                <a:solidFill>
                  <a:prstClr val="black"/>
                </a:solidFill>
                <a:effectLst/>
                <a:uLnTx/>
                <a:uFillTx/>
                <a:latin typeface="Verdana"/>
                <a:ea typeface="+mn-ea"/>
                <a:cs typeface="Verdana"/>
              </a:rPr>
              <a:t> </a:t>
            </a:r>
            <a:r>
              <a:rPr kumimoji="0" sz="1800" b="0" i="0" u="none" strike="noStrike" kern="1200" cap="none" spc="85" normalizeH="0" baseline="0" noProof="0" dirty="0">
                <a:ln>
                  <a:noFill/>
                </a:ln>
                <a:solidFill>
                  <a:prstClr val="black"/>
                </a:solidFill>
                <a:effectLst/>
                <a:uLnTx/>
                <a:uFillTx/>
                <a:latin typeface="Verdana"/>
                <a:ea typeface="+mn-ea"/>
                <a:cs typeface="Verdana"/>
              </a:rPr>
              <a:t>Opaque</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65760" marR="358140" lvl="0" indent="0" algn="ctr"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Verdana"/>
                <a:ea typeface="+mn-ea"/>
                <a:cs typeface="Verdana"/>
              </a:rPr>
              <a:t>V</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50" normalizeH="0" baseline="0" noProof="0" dirty="0">
                <a:ln>
                  <a:noFill/>
                </a:ln>
                <a:solidFill>
                  <a:prstClr val="black"/>
                </a:solidFill>
                <a:effectLst/>
                <a:uLnTx/>
                <a:uFillTx/>
                <a:latin typeface="Verdana"/>
                <a:ea typeface="+mn-ea"/>
                <a:cs typeface="Verdana"/>
              </a:rPr>
              <a:t>s</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5" normalizeH="0" baseline="0" noProof="0" dirty="0">
                <a:ln>
                  <a:noFill/>
                </a:ln>
                <a:solidFill>
                  <a:prstClr val="black"/>
                </a:solidFill>
                <a:effectLst/>
                <a:uLnTx/>
                <a:uFillTx/>
                <a:latin typeface="Verdana"/>
                <a:ea typeface="+mn-ea"/>
                <a:cs typeface="Verdana"/>
              </a:rPr>
              <a:t>l</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Sp</a:t>
            </a:r>
            <a:r>
              <a:rPr kumimoji="0" sz="1800" b="0" i="0" u="none" strike="noStrike" kern="1200" cap="none" spc="-5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90" normalizeH="0" baseline="0" noProof="0" dirty="0">
                <a:ln>
                  <a:noFill/>
                </a:ln>
                <a:solidFill>
                  <a:prstClr val="black"/>
                </a:solidFill>
                <a:effectLst/>
                <a:uLnTx/>
                <a:uFillTx/>
                <a:latin typeface="Verdana"/>
                <a:ea typeface="+mn-ea"/>
                <a:cs typeface="Verdana"/>
              </a:rPr>
              <a:t>rum  </a:t>
            </a:r>
            <a:r>
              <a:rPr kumimoji="0" sz="1800" b="0" i="0" u="none" strike="noStrike" kern="1200" cap="none" spc="-20" normalizeH="0" baseline="0" noProof="0" dirty="0">
                <a:ln>
                  <a:noFill/>
                </a:ln>
                <a:solidFill>
                  <a:prstClr val="black"/>
                </a:solidFill>
                <a:effectLst/>
                <a:uLnTx/>
                <a:uFillTx/>
                <a:latin typeface="Verdana"/>
                <a:ea typeface="+mn-ea"/>
                <a:cs typeface="Verdana"/>
              </a:rPr>
              <a:t>Refraction </a:t>
            </a:r>
            <a:r>
              <a:rPr kumimoji="0" sz="1800" b="0" i="0" u="none" strike="noStrike" kern="1200" cap="none" spc="-15" normalizeH="0" baseline="0" noProof="0" dirty="0">
                <a:ln>
                  <a:noFill/>
                </a:ln>
                <a:solidFill>
                  <a:prstClr val="black"/>
                </a:solidFill>
                <a:effectLst/>
                <a:uLnTx/>
                <a:uFillTx/>
                <a:latin typeface="Verdana"/>
                <a:ea typeface="+mn-ea"/>
                <a:cs typeface="Verdana"/>
              </a:rPr>
              <a:t> Absorb</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859155" marR="850265" lvl="0" indent="-3175"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5" normalizeH="0" baseline="0" noProof="0" dirty="0">
                <a:ln>
                  <a:noFill/>
                </a:ln>
                <a:solidFill>
                  <a:prstClr val="black"/>
                </a:solidFill>
                <a:effectLst/>
                <a:uLnTx/>
                <a:uFillTx/>
                <a:latin typeface="Verdana"/>
                <a:ea typeface="+mn-ea"/>
                <a:cs typeface="Verdana"/>
              </a:rPr>
              <a:t>Colour </a:t>
            </a:r>
            <a:r>
              <a:rPr kumimoji="0" sz="1800" b="0" i="0" u="none" strike="noStrike" kern="1200" cap="none" spc="0"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Lens </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280" normalizeH="0" baseline="0" noProof="0" dirty="0">
                <a:ln>
                  <a:noFill/>
                </a:ln>
                <a:solidFill>
                  <a:prstClr val="black"/>
                </a:solidFill>
                <a:effectLst/>
                <a:uLnTx/>
                <a:uFillTx/>
                <a:latin typeface="Verdana"/>
                <a:ea typeface="+mn-ea"/>
                <a:cs typeface="Verdana"/>
              </a:rPr>
              <a:t>S</a:t>
            </a:r>
            <a:r>
              <a:rPr kumimoji="0" sz="1800" b="0" i="0" u="none" strike="noStrike" kern="1200" cap="none" spc="-170" normalizeH="0" baseline="0" noProof="0" dirty="0">
                <a:ln>
                  <a:noFill/>
                </a:ln>
                <a:solidFill>
                  <a:prstClr val="black"/>
                </a:solidFill>
                <a:effectLst/>
                <a:uLnTx/>
                <a:uFillTx/>
                <a:latin typeface="Verdana"/>
                <a:ea typeface="+mn-ea"/>
                <a:cs typeface="Verdana"/>
              </a:rPr>
              <a:t>t</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5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5" normalizeH="0" baseline="0" noProof="0" dirty="0">
                <a:ln>
                  <a:noFill/>
                </a:ln>
                <a:solidFill>
                  <a:prstClr val="black"/>
                </a:solidFill>
                <a:effectLst/>
                <a:uLnTx/>
                <a:uFillTx/>
                <a:latin typeface="Verdana"/>
                <a:ea typeface="+mn-ea"/>
                <a:cs typeface="Verdana"/>
              </a:rPr>
              <a:t>g</a:t>
            </a:r>
            <a:r>
              <a:rPr kumimoji="0" sz="1800" b="0" i="0" u="none" strike="noStrike" kern="1200" cap="none" spc="1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45" normalizeH="0" baseline="0" noProof="0" dirty="0">
                <a:ln>
                  <a:noFill/>
                </a:ln>
                <a:solidFill>
                  <a:prstClr val="black"/>
                </a:solidFill>
                <a:effectLst/>
                <a:uLnTx/>
                <a:uFillTx/>
                <a:latin typeface="Verdana"/>
                <a:ea typeface="+mn-ea"/>
                <a:cs typeface="Verdana"/>
              </a:rPr>
              <a:t>Ray </a:t>
            </a:r>
            <a:r>
              <a:rPr kumimoji="0" sz="1800" b="0" i="0" u="none" strike="noStrike" kern="1200" cap="none" spc="-40"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Beam </a:t>
            </a:r>
            <a:r>
              <a:rPr kumimoji="0" sz="1800" b="0" i="0" u="none" strike="noStrike" kern="1200" cap="none" spc="-10"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Wave </a:t>
            </a:r>
            <a:r>
              <a:rPr kumimoji="0" sz="1800" b="0" i="0" u="none" strike="noStrike" kern="1200" cap="none" spc="25"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Focus</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7" name="object 7"/>
          <p:cNvSpPr txBox="1"/>
          <p:nvPr/>
        </p:nvSpPr>
        <p:spPr>
          <a:xfrm>
            <a:off x="145542" y="1251966"/>
            <a:ext cx="4218940" cy="4601210"/>
          </a:xfrm>
          <a:prstGeom prst="rect">
            <a:avLst/>
          </a:prstGeom>
          <a:solidFill>
            <a:srgbClr val="FFFFFF"/>
          </a:solidFill>
          <a:ln w="38100">
            <a:solidFill>
              <a:srgbClr val="000000"/>
            </a:solidFill>
          </a:ln>
        </p:spPr>
        <p:txBody>
          <a:bodyPr vert="horz" wrap="square" lIns="0" tIns="40640" rIns="0" bIns="0" rtlCol="0">
            <a:spAutoFit/>
          </a:bodyPr>
          <a:lstStyle/>
          <a:p>
            <a:pPr marL="90170" marR="0" lvl="0" indent="0" algn="l" defTabSz="914400" rtl="0" eaLnBrk="1" fontAlgn="auto" latinLnBrk="0" hangingPunct="1">
              <a:lnSpc>
                <a:spcPct val="100000"/>
              </a:lnSpc>
              <a:spcBef>
                <a:spcPts val="320"/>
              </a:spcBef>
              <a:spcAft>
                <a:spcPts val="0"/>
              </a:spcAft>
              <a:buClrTx/>
              <a:buSzTx/>
              <a:buFontTx/>
              <a:buNone/>
              <a:tabLst/>
              <a:defRPr/>
            </a:pPr>
            <a:r>
              <a:rPr kumimoji="0" sz="1800" b="1" i="0" u="heavy" strike="noStrike" kern="1200" cap="none" spc="-35" normalizeH="0" baseline="0" noProof="0" dirty="0">
                <a:ln>
                  <a:noFill/>
                </a:ln>
                <a:solidFill>
                  <a:prstClr val="black"/>
                </a:solidFill>
                <a:effectLst/>
                <a:uLnTx/>
                <a:uFill>
                  <a:solidFill>
                    <a:srgbClr val="000000"/>
                  </a:solidFill>
                </a:uFill>
                <a:latin typeface="Tahoma"/>
                <a:ea typeface="+mn-ea"/>
                <a:cs typeface="Tahoma"/>
              </a:rPr>
              <a:t>Overview</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90170" marR="150495" lvl="0" indent="0" algn="l" defTabSz="914400" rtl="0" eaLnBrk="1" fontAlgn="auto" latinLnBrk="0" hangingPunct="1">
              <a:lnSpc>
                <a:spcPct val="100000"/>
              </a:lnSpc>
              <a:spcBef>
                <a:spcPts val="600"/>
              </a:spcBef>
              <a:spcAft>
                <a:spcPts val="0"/>
              </a:spcAft>
              <a:buClrTx/>
              <a:buSzTx/>
              <a:buFontTx/>
              <a:buNone/>
              <a:tabLst/>
              <a:defRPr/>
            </a:pP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80" normalizeH="0" baseline="0" noProof="0" dirty="0">
                <a:ln>
                  <a:noFill/>
                </a:ln>
                <a:solidFill>
                  <a:prstClr val="black"/>
                </a:solidFill>
                <a:effectLst/>
                <a:uLnTx/>
                <a:uFillTx/>
                <a:latin typeface="Verdana"/>
                <a:ea typeface="+mn-ea"/>
                <a:cs typeface="Verdana"/>
              </a:rPr>
              <a:t>c</a:t>
            </a:r>
            <a:r>
              <a:rPr kumimoji="0" sz="1800" b="0" i="0" u="none" strike="noStrike" kern="1200" cap="none" spc="90"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dren</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35" normalizeH="0" baseline="0" noProof="0" dirty="0">
                <a:ln>
                  <a:noFill/>
                </a:ln>
                <a:solidFill>
                  <a:prstClr val="black"/>
                </a:solidFill>
                <a:effectLst/>
                <a:uLnTx/>
                <a:uFillTx/>
                <a:latin typeface="Verdana"/>
                <a:ea typeface="+mn-ea"/>
                <a:cs typeface="Verdana"/>
              </a:rPr>
              <a:t>rn</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g</a:t>
            </a:r>
            <a:r>
              <a:rPr kumimoji="0" sz="1800" b="0" i="0" u="none" strike="noStrike" kern="1200" cap="none" spc="10"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60" normalizeH="0" baseline="0" noProof="0" dirty="0">
                <a:ln>
                  <a:noFill/>
                </a:ln>
                <a:solidFill>
                  <a:prstClr val="black"/>
                </a:solidFill>
                <a:effectLst/>
                <a:uLnTx/>
                <a:uFillTx/>
                <a:latin typeface="Verdana"/>
                <a:ea typeface="+mn-ea"/>
                <a:cs typeface="Verdana"/>
              </a:rPr>
              <a:t>a</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e</a:t>
            </a:r>
            <a:r>
              <a:rPr kumimoji="0" sz="1800" b="0" i="0" u="none" strike="noStrike" kern="1200" cap="none" spc="15" normalizeH="0" baseline="0" noProof="0" dirty="0">
                <a:ln>
                  <a:noFill/>
                </a:ln>
                <a:solidFill>
                  <a:prstClr val="black"/>
                </a:solidFill>
                <a:effectLst/>
                <a:uLnTx/>
                <a:uFillTx/>
                <a:latin typeface="Verdana"/>
                <a:ea typeface="+mn-ea"/>
                <a:cs typeface="Verdana"/>
              </a:rPr>
              <a:t>n</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10" normalizeH="0" baseline="0" noProof="0" dirty="0">
                <a:ln>
                  <a:noFill/>
                </a:ln>
                <a:solidFill>
                  <a:prstClr val="black"/>
                </a:solidFill>
                <a:effectLst/>
                <a:uLnTx/>
                <a:uFillTx/>
                <a:latin typeface="Verdana"/>
                <a:ea typeface="+mn-ea"/>
                <a:cs typeface="Verdana"/>
              </a:rPr>
              <a:t> </a:t>
            </a:r>
            <a:r>
              <a:rPr kumimoji="0" sz="1800" b="0" i="0" u="none" strike="noStrike" kern="1200" cap="none" spc="-145" normalizeH="0" baseline="0" noProof="0" dirty="0">
                <a:ln>
                  <a:noFill/>
                </a:ln>
                <a:solidFill>
                  <a:prstClr val="black"/>
                </a:solidFill>
                <a:effectLst/>
                <a:uLnTx/>
                <a:uFillTx/>
                <a:latin typeface="Verdana"/>
                <a:ea typeface="+mn-ea"/>
                <a:cs typeface="Verdana"/>
              </a:rPr>
              <a:t>us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60" normalizeH="0" baseline="0" noProof="0" dirty="0">
                <a:ln>
                  <a:noFill/>
                </a:ln>
                <a:solidFill>
                  <a:prstClr val="black"/>
                </a:solidFill>
                <a:effectLst/>
                <a:uLnTx/>
                <a:uFillTx/>
                <a:latin typeface="Verdana"/>
                <a:ea typeface="+mn-ea"/>
                <a:cs typeface="Verdana"/>
              </a:rPr>
              <a:t>o  </a:t>
            </a:r>
            <a:r>
              <a:rPr kumimoji="0" sz="1800" b="0" i="0" u="none" strike="noStrike" kern="1200" cap="none" spc="-75" normalizeH="0" baseline="0" noProof="0" dirty="0">
                <a:ln>
                  <a:noFill/>
                </a:ln>
                <a:solidFill>
                  <a:prstClr val="black"/>
                </a:solidFill>
                <a:effectLst/>
                <a:uLnTx/>
                <a:uFillTx/>
                <a:latin typeface="Verdana"/>
                <a:ea typeface="+mn-ea"/>
                <a:cs typeface="Verdana"/>
              </a:rPr>
              <a:t>s</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o</a:t>
            </a:r>
            <a:r>
              <a:rPr kumimoji="0" sz="1800" b="0" i="0" u="none" strike="noStrike" kern="1200" cap="none" spc="85" normalizeH="0" baseline="0" noProof="0" dirty="0">
                <a:ln>
                  <a:noFill/>
                </a:ln>
                <a:solidFill>
                  <a:prstClr val="black"/>
                </a:solidFill>
                <a:effectLst/>
                <a:uLnTx/>
                <a:uFillTx/>
                <a:latin typeface="Verdana"/>
                <a:ea typeface="+mn-ea"/>
                <a:cs typeface="Verdana"/>
              </a:rPr>
              <a:t>b</a:t>
            </a:r>
            <a:r>
              <a:rPr kumimoji="0" sz="1800" b="0" i="0" u="none" strike="noStrike" kern="1200" cap="none" spc="-250" normalizeH="0" baseline="0" noProof="0" dirty="0">
                <a:ln>
                  <a:noFill/>
                </a:ln>
                <a:solidFill>
                  <a:prstClr val="black"/>
                </a:solidFill>
                <a:effectLst/>
                <a:uLnTx/>
                <a:uFillTx/>
                <a:latin typeface="Verdana"/>
                <a:ea typeface="+mn-ea"/>
                <a:cs typeface="Verdana"/>
              </a:rPr>
              <a:t>j</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65" normalizeH="0" baseline="0" noProof="0" dirty="0">
                <a:ln>
                  <a:noFill/>
                </a:ln>
                <a:solidFill>
                  <a:prstClr val="black"/>
                </a:solidFill>
                <a:effectLst/>
                <a:uLnTx/>
                <a:uFillTx/>
                <a:latin typeface="Verdana"/>
                <a:ea typeface="+mn-ea"/>
                <a:cs typeface="Verdana"/>
              </a:rPr>
              <a:t>.</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35" normalizeH="0" baseline="0" noProof="0" dirty="0">
                <a:ln>
                  <a:noFill/>
                </a:ln>
                <a:solidFill>
                  <a:prstClr val="black"/>
                </a:solidFill>
                <a:effectLst/>
                <a:uLnTx/>
                <a:uFillTx/>
                <a:latin typeface="Verdana"/>
                <a:ea typeface="+mn-ea"/>
                <a:cs typeface="Verdana"/>
              </a:rPr>
              <a:t>rn</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0" normalizeH="0" baseline="0" noProof="0" dirty="0">
                <a:ln>
                  <a:noFill/>
                </a:ln>
                <a:solidFill>
                  <a:prstClr val="black"/>
                </a:solidFill>
                <a:effectLst/>
                <a:uLnTx/>
                <a:uFillTx/>
                <a:latin typeface="Verdana"/>
                <a:ea typeface="+mn-ea"/>
                <a:cs typeface="Verdana"/>
              </a:rPr>
              <a:t>w</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 </a:t>
            </a:r>
            <a:r>
              <a:rPr kumimoji="0" sz="1800" b="0" i="0" u="none" strike="noStrike" kern="1200" cap="none" spc="105" normalizeH="0" baseline="0" noProof="0" dirty="0">
                <a:ln>
                  <a:noFill/>
                </a:ln>
                <a:solidFill>
                  <a:prstClr val="black"/>
                </a:solidFill>
                <a:effectLst/>
                <a:uLnTx/>
                <a:uFillTx/>
                <a:latin typeface="Verdana"/>
                <a:ea typeface="+mn-ea"/>
                <a:cs typeface="Verdana"/>
              </a:rPr>
              <a:t>a  </a:t>
            </a:r>
            <a:r>
              <a:rPr kumimoji="0" sz="1800" b="0" i="0" u="none" strike="noStrike" kern="1200" cap="none" spc="100"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10" normalizeH="0" baseline="0" noProof="0" dirty="0">
                <a:ln>
                  <a:noFill/>
                </a:ln>
                <a:solidFill>
                  <a:prstClr val="black"/>
                </a:solidFill>
                <a:effectLst/>
                <a:uLnTx/>
                <a:uFillTx/>
                <a:latin typeface="Verdana"/>
                <a:ea typeface="+mn-ea"/>
                <a:cs typeface="Verdana"/>
              </a:rPr>
              <a:t>s</a:t>
            </a:r>
            <a:r>
              <a:rPr kumimoji="0" sz="1800" b="0" i="0" u="none" strike="noStrike" kern="1200" cap="none" spc="-15" normalizeH="0" baseline="0" noProof="0" dirty="0">
                <a:ln>
                  <a:noFill/>
                </a:ln>
                <a:solidFill>
                  <a:prstClr val="black"/>
                </a:solidFill>
                <a:effectLst/>
                <a:uLnTx/>
                <a:uFillTx/>
                <a:latin typeface="Verdana"/>
                <a:ea typeface="+mn-ea"/>
                <a:cs typeface="Verdana"/>
              </a:rPr>
              <a:t>c</a:t>
            </a:r>
            <a:r>
              <a:rPr kumimoji="0" sz="1800" b="0" i="0" u="none" strike="noStrike" kern="1200" cap="none" spc="95" normalizeH="0" baseline="0" noProof="0" dirty="0">
                <a:ln>
                  <a:noFill/>
                </a:ln>
                <a:solidFill>
                  <a:prstClr val="black"/>
                </a:solidFill>
                <a:effectLst/>
                <a:uLnTx/>
                <a:uFillTx/>
                <a:latin typeface="Verdana"/>
                <a:ea typeface="+mn-ea"/>
                <a:cs typeface="Verdana"/>
              </a:rPr>
              <a:t>o</a:t>
            </a:r>
            <a:r>
              <a:rPr kumimoji="0" sz="1800" b="0" i="0" u="none" strike="noStrike" kern="1200" cap="none" spc="85" normalizeH="0" baseline="0" noProof="0" dirty="0">
                <a:ln>
                  <a:noFill/>
                </a:ln>
                <a:solidFill>
                  <a:prstClr val="black"/>
                </a:solidFill>
                <a:effectLst/>
                <a:uLnTx/>
                <a:uFillTx/>
                <a:latin typeface="Verdana"/>
                <a:ea typeface="+mn-ea"/>
                <a:cs typeface="Verdana"/>
              </a:rPr>
              <a:t>p</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10" normalizeH="0" baseline="0" noProof="0" dirty="0">
                <a:ln>
                  <a:noFill/>
                </a:ln>
                <a:solidFill>
                  <a:prstClr val="black"/>
                </a:solidFill>
                <a:effectLst/>
                <a:uLnTx/>
                <a:uFillTx/>
                <a:latin typeface="Verdana"/>
                <a:ea typeface="+mn-ea"/>
                <a:cs typeface="Verdana"/>
              </a:rPr>
              <a:t>i</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40" normalizeH="0" baseline="0" noProof="0" dirty="0">
                <a:ln>
                  <a:noFill/>
                </a:ln>
                <a:solidFill>
                  <a:prstClr val="black"/>
                </a:solidFill>
                <a:effectLst/>
                <a:uLnTx/>
                <a:uFillTx/>
                <a:latin typeface="Verdana"/>
                <a:ea typeface="+mn-ea"/>
                <a:cs typeface="Verdana"/>
              </a:rPr>
              <a:t>a</a:t>
            </a:r>
            <a:r>
              <a:rPr kumimoji="0" sz="1800" b="0" i="0" u="none" strike="noStrike" kern="1200" cap="none" spc="-50"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d</a:t>
            </a:r>
            <a:r>
              <a:rPr kumimoji="0" sz="1800" b="0" i="0" u="none" strike="noStrike" kern="1200" cap="none" spc="10" normalizeH="0" baseline="0" noProof="0" dirty="0">
                <a:ln>
                  <a:noFill/>
                </a:ln>
                <a:solidFill>
                  <a:prstClr val="black"/>
                </a:solidFill>
                <a:effectLst/>
                <a:uLnTx/>
                <a:uFillTx/>
                <a:latin typeface="Verdana"/>
                <a:ea typeface="+mn-ea"/>
                <a:cs typeface="Verdana"/>
              </a:rPr>
              <a:t>i</a:t>
            </a:r>
            <a:r>
              <a:rPr kumimoji="0" sz="1800" b="0" i="0" u="none" strike="noStrike" kern="1200" cap="none" spc="-10" normalizeH="0" baseline="0" noProof="0" dirty="0">
                <a:ln>
                  <a:noFill/>
                </a:ln>
                <a:solidFill>
                  <a:prstClr val="black"/>
                </a:solidFill>
                <a:effectLst/>
                <a:uLnTx/>
                <a:uFillTx/>
                <a:latin typeface="Verdana"/>
                <a:ea typeface="+mn-ea"/>
                <a:cs typeface="Verdana"/>
              </a:rPr>
              <a:t>s</a:t>
            </a:r>
            <a:r>
              <a:rPr kumimoji="0" sz="1800" b="0" i="0" u="none" strike="noStrike" kern="1200" cap="none" spc="-15" normalizeH="0" baseline="0" noProof="0" dirty="0">
                <a:ln>
                  <a:noFill/>
                </a:ln>
                <a:solidFill>
                  <a:prstClr val="black"/>
                </a:solidFill>
                <a:effectLst/>
                <a:uLnTx/>
                <a:uFillTx/>
                <a:latin typeface="Verdana"/>
                <a:ea typeface="+mn-ea"/>
                <a:cs typeface="Verdana"/>
              </a:rPr>
              <a:t>c</a:t>
            </a:r>
            <a:r>
              <a:rPr kumimoji="0" sz="1800" b="0" i="0" u="none" strike="noStrike" kern="1200" cap="none" spc="-30" normalizeH="0" baseline="0" noProof="0" dirty="0">
                <a:ln>
                  <a:noFill/>
                </a:ln>
                <a:solidFill>
                  <a:prstClr val="black"/>
                </a:solidFill>
                <a:effectLst/>
                <a:uLnTx/>
                <a:uFillTx/>
                <a:latin typeface="Verdana"/>
                <a:ea typeface="+mn-ea"/>
                <a:cs typeface="Verdana"/>
              </a:rPr>
              <a:t>over</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it</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55" normalizeH="0" baseline="0" noProof="0" dirty="0">
                <a:ln>
                  <a:noFill/>
                </a:ln>
                <a:solidFill>
                  <a:prstClr val="black"/>
                </a:solidFill>
                <a:effectLst/>
                <a:uLnTx/>
                <a:uFillTx/>
                <a:latin typeface="Verdana"/>
                <a:ea typeface="+mn-ea"/>
                <a:cs typeface="Verdana"/>
              </a:rPr>
              <a:t>u</a:t>
            </a:r>
            <a:r>
              <a:rPr kumimoji="0" sz="1800" b="0" i="0" u="none" strike="noStrike" kern="1200" cap="none" spc="-140" normalizeH="0" baseline="0" noProof="0" dirty="0">
                <a:ln>
                  <a:noFill/>
                </a:ln>
                <a:solidFill>
                  <a:prstClr val="black"/>
                </a:solidFill>
                <a:effectLst/>
                <a:uLnTx/>
                <a:uFillTx/>
                <a:latin typeface="Verdana"/>
                <a:ea typeface="+mn-ea"/>
                <a:cs typeface="Verdana"/>
              </a:rPr>
              <a:t>s</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by  </a:t>
            </a:r>
            <a:r>
              <a:rPr kumimoji="0" sz="1800" b="0" i="0" u="none" strike="noStrike" kern="1200" cap="none" spc="-30" normalizeH="0" baseline="0" noProof="0" dirty="0">
                <a:ln>
                  <a:noFill/>
                </a:ln>
                <a:solidFill>
                  <a:prstClr val="black"/>
                </a:solidFill>
                <a:effectLst/>
                <a:uLnTx/>
                <a:uFillTx/>
                <a:latin typeface="Verdana"/>
                <a:ea typeface="+mn-ea"/>
                <a:cs typeface="Verdana"/>
              </a:rPr>
              <a:t>ma</a:t>
            </a:r>
            <a:r>
              <a:rPr kumimoji="0" sz="1800" b="0" i="0" u="none" strike="noStrike" kern="1200" cap="none" spc="-35" normalizeH="0" baseline="0" noProof="0" dirty="0">
                <a:ln>
                  <a:noFill/>
                </a:ln>
                <a:solidFill>
                  <a:prstClr val="black"/>
                </a:solidFill>
                <a:effectLst/>
                <a:uLnTx/>
                <a:uFillTx/>
                <a:latin typeface="Verdana"/>
                <a:ea typeface="+mn-ea"/>
                <a:cs typeface="Verdana"/>
              </a:rPr>
              <a:t>k</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45" normalizeH="0" baseline="0" noProof="0" dirty="0">
                <a:ln>
                  <a:noFill/>
                </a:ln>
                <a:solidFill>
                  <a:prstClr val="black"/>
                </a:solidFill>
                <a:effectLst/>
                <a:uLnTx/>
                <a:uFillTx/>
                <a:latin typeface="Verdana"/>
                <a:ea typeface="+mn-ea"/>
                <a:cs typeface="Verdana"/>
              </a:rPr>
              <a:t>a</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10" normalizeH="0" baseline="0" noProof="0" dirty="0">
                <a:ln>
                  <a:noFill/>
                </a:ln>
                <a:solidFill>
                  <a:prstClr val="black"/>
                </a:solidFill>
                <a:effectLst/>
                <a:uLnTx/>
                <a:uFillTx/>
                <a:latin typeface="Verdana"/>
                <a:ea typeface="+mn-ea"/>
                <a:cs typeface="Verdana"/>
              </a:rPr>
              <a:t>func</a:t>
            </a:r>
            <a:r>
              <a:rPr kumimoji="0" sz="1800" b="0" i="0" u="none" strike="noStrike" kern="1200" cap="none" spc="-20"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n</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15" normalizeH="0" baseline="0" noProof="0" dirty="0">
                <a:ln>
                  <a:noFill/>
                </a:ln>
                <a:solidFill>
                  <a:prstClr val="black"/>
                </a:solidFill>
                <a:effectLst/>
                <a:uLnTx/>
                <a:uFillTx/>
                <a:latin typeface="Verdana"/>
                <a:ea typeface="+mn-ea"/>
                <a:cs typeface="Verdana"/>
              </a:rPr>
              <a:t>sco</a:t>
            </a:r>
            <a:r>
              <a:rPr kumimoji="0" sz="1800" b="0" i="0" u="none" strike="noStrike" kern="1200" cap="none" spc="95"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60" normalizeH="0" baseline="0" noProof="0" dirty="0">
                <a:ln>
                  <a:noFill/>
                </a:ln>
                <a:solidFill>
                  <a:prstClr val="black"/>
                </a:solidFill>
                <a:effectLst/>
                <a:uLnTx/>
                <a:uFillTx/>
                <a:latin typeface="Verdana"/>
                <a:ea typeface="+mn-ea"/>
                <a:cs typeface="Verdana"/>
              </a:rPr>
              <a: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90170" marR="106045" lvl="0" indent="0" algn="l"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80" normalizeH="0" baseline="0" noProof="0" dirty="0">
                <a:ln>
                  <a:noFill/>
                </a:ln>
                <a:solidFill>
                  <a:prstClr val="black"/>
                </a:solidFill>
                <a:effectLst/>
                <a:uLnTx/>
                <a:uFillTx/>
                <a:latin typeface="Verdana"/>
                <a:ea typeface="+mn-ea"/>
                <a:cs typeface="Verdana"/>
              </a:rPr>
              <a:t>c</a:t>
            </a:r>
            <a:r>
              <a:rPr kumimoji="0" sz="1800" b="0" i="0" u="none" strike="noStrike" kern="1200" cap="none" spc="90"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dren</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114" normalizeH="0" baseline="0" noProof="0" dirty="0">
                <a:ln>
                  <a:noFill/>
                </a:ln>
                <a:solidFill>
                  <a:prstClr val="black"/>
                </a:solidFill>
                <a:effectLst/>
                <a:uLnTx/>
                <a:uFillTx/>
                <a:latin typeface="Verdana"/>
                <a:ea typeface="+mn-ea"/>
                <a:cs typeface="Verdana"/>
              </a:rPr>
              <a:t>f</a:t>
            </a:r>
            <a:r>
              <a:rPr kumimoji="0" sz="1800" b="0" i="0" u="none" strike="noStrike" kern="1200" cap="none" spc="-7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75" normalizeH="0" baseline="0" noProof="0" dirty="0">
                <a:ln>
                  <a:noFill/>
                </a:ln>
                <a:solidFill>
                  <a:prstClr val="black"/>
                </a:solidFill>
                <a:effectLst/>
                <a:uLnTx/>
                <a:uFillTx/>
                <a:latin typeface="Verdana"/>
                <a:ea typeface="+mn-ea"/>
                <a:cs typeface="Verdana"/>
              </a:rPr>
              <a:t>o</a:t>
            </a:r>
            <a:r>
              <a:rPr kumimoji="0" sz="1800" b="0" i="0" u="none" strike="noStrike" kern="1200" cap="none" spc="-75" normalizeH="0" baseline="0" noProof="0" dirty="0">
                <a:ln>
                  <a:noFill/>
                </a:ln>
                <a:solidFill>
                  <a:prstClr val="black"/>
                </a:solidFill>
                <a:effectLst/>
                <a:uLnTx/>
                <a:uFillTx/>
                <a:latin typeface="Verdana"/>
                <a:ea typeface="+mn-ea"/>
                <a:cs typeface="Verdana"/>
              </a:rPr>
              <a:t>ut</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90" normalizeH="0" baseline="0" noProof="0" dirty="0">
                <a:ln>
                  <a:noFill/>
                </a:ln>
                <a:solidFill>
                  <a:prstClr val="black"/>
                </a:solidFill>
                <a:effectLst/>
                <a:uLnTx/>
                <a:uFillTx/>
                <a:latin typeface="Verdana"/>
                <a:ea typeface="+mn-ea"/>
                <a:cs typeface="Verdana"/>
              </a:rPr>
              <a:t>b</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65" normalizeH="0" baseline="0" noProof="0" dirty="0">
                <a:ln>
                  <a:noFill/>
                </a:ln>
                <a:solidFill>
                  <a:prstClr val="black"/>
                </a:solidFill>
                <a:effectLst/>
                <a:uLnTx/>
                <a:uFillTx/>
                <a:latin typeface="Verdana"/>
                <a:ea typeface="+mn-ea"/>
                <a:cs typeface="Verdana"/>
              </a:rPr>
              <a:t>ut  </a:t>
            </a:r>
            <a:r>
              <a:rPr kumimoji="0" sz="1800" b="0" i="0" u="none" strike="noStrike" kern="1200" cap="none" spc="-155" normalizeH="0" baseline="0" noProof="0" dirty="0">
                <a:ln>
                  <a:noFill/>
                </a:ln>
                <a:solidFill>
                  <a:prstClr val="black"/>
                </a:solidFill>
                <a:effectLst/>
                <a:uLnTx/>
                <a:uFillTx/>
                <a:latin typeface="Verdana"/>
                <a:ea typeface="+mn-ea"/>
                <a:cs typeface="Verdana"/>
              </a:rPr>
              <a:t>m</a:t>
            </a:r>
            <a:r>
              <a:rPr kumimoji="0" sz="1800" b="0" i="0" u="none" strike="noStrike" kern="1200" cap="none" spc="-20" normalizeH="0" baseline="0" noProof="0" dirty="0">
                <a:ln>
                  <a:noFill/>
                </a:ln>
                <a:solidFill>
                  <a:prstClr val="black"/>
                </a:solidFill>
                <a:effectLst/>
                <a:uLnTx/>
                <a:uFillTx/>
                <a:latin typeface="Verdana"/>
                <a:ea typeface="+mn-ea"/>
                <a:cs typeface="Verdana"/>
              </a:rPr>
              <a:t>i</a:t>
            </a:r>
            <a:r>
              <a:rPr kumimoji="0" sz="1800" b="0" i="0" u="none" strike="noStrike" kern="1200" cap="none" spc="-110" normalizeH="0" baseline="0" noProof="0" dirty="0">
                <a:ln>
                  <a:noFill/>
                </a:ln>
                <a:solidFill>
                  <a:prstClr val="black"/>
                </a:solidFill>
                <a:effectLst/>
                <a:uLnTx/>
                <a:uFillTx/>
                <a:latin typeface="Verdana"/>
                <a:ea typeface="+mn-ea"/>
                <a:cs typeface="Verdana"/>
              </a:rPr>
              <a:t>rr</a:t>
            </a:r>
            <a:r>
              <a:rPr kumimoji="0" sz="1800" b="0" i="0" u="none" strike="noStrike" kern="1200" cap="none" spc="-165" normalizeH="0" baseline="0" noProof="0" dirty="0">
                <a:ln>
                  <a:noFill/>
                </a:ln>
                <a:solidFill>
                  <a:prstClr val="black"/>
                </a:solidFill>
                <a:effectLst/>
                <a:uLnTx/>
                <a:uFillTx/>
                <a:latin typeface="Verdana"/>
                <a:ea typeface="+mn-ea"/>
                <a:cs typeface="Verdana"/>
              </a:rPr>
              <a:t>o</a:t>
            </a:r>
            <a:r>
              <a:rPr kumimoji="0" sz="1800" b="0" i="0" u="none" strike="noStrike" kern="1200" cap="none" spc="-235" normalizeH="0" baseline="0" noProof="0" dirty="0">
                <a:ln>
                  <a:noFill/>
                </a:ln>
                <a:solidFill>
                  <a:prstClr val="black"/>
                </a:solidFill>
                <a:effectLst/>
                <a:uLnTx/>
                <a:uFillTx/>
                <a:latin typeface="Verdana"/>
                <a:ea typeface="+mn-ea"/>
                <a:cs typeface="Verdana"/>
              </a:rPr>
              <a:t>rs</a:t>
            </a:r>
            <a:r>
              <a:rPr kumimoji="0" sz="1800" b="0" i="0" u="none" strike="noStrike" kern="1200" cap="none" spc="-170"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35" normalizeH="0" baseline="0" noProof="0" dirty="0">
                <a:ln>
                  <a:noFill/>
                </a:ln>
                <a:solidFill>
                  <a:prstClr val="black"/>
                </a:solidFill>
                <a:effectLst/>
                <a:uLnTx/>
                <a:uFillTx/>
                <a:latin typeface="Verdana"/>
                <a:ea typeface="+mn-ea"/>
                <a:cs typeface="Verdana"/>
              </a:rPr>
              <a:t>g</a:t>
            </a:r>
            <a:r>
              <a:rPr kumimoji="0" sz="1800" b="0" i="0" u="none" strike="noStrike" kern="1200" cap="none" spc="-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r</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f</a:t>
            </a:r>
            <a:r>
              <a:rPr kumimoji="0" sz="1800" b="0" i="0" u="none" strike="noStrike" kern="1200" cap="none" spc="-8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5" normalizeH="0" baseline="0" noProof="0" dirty="0">
                <a:ln>
                  <a:noFill/>
                </a:ln>
                <a:solidFill>
                  <a:prstClr val="black"/>
                </a:solidFill>
                <a:effectLst/>
                <a:uLnTx/>
                <a:uFillTx/>
                <a:latin typeface="Verdana"/>
                <a:ea typeface="+mn-ea"/>
                <a:cs typeface="Verdana"/>
              </a:rPr>
              <a:t>on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i</a:t>
            </a:r>
            <a:r>
              <a:rPr kumimoji="0" sz="1800" b="0" i="0" u="none" strike="noStrike" kern="1200" cap="none" spc="50" normalizeH="0" baseline="0" noProof="0" dirty="0">
                <a:ln>
                  <a:noFill/>
                </a:ln>
                <a:solidFill>
                  <a:prstClr val="black"/>
                </a:solidFill>
                <a:effectLst/>
                <a:uLnTx/>
                <a:uFillTx/>
                <a:latin typeface="Verdana"/>
                <a:ea typeface="+mn-ea"/>
                <a:cs typeface="Verdana"/>
              </a:rPr>
              <a:t>de</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50" normalizeH="0" baseline="0" noProof="0" dirty="0">
                <a:ln>
                  <a:noFill/>
                </a:ln>
                <a:solidFill>
                  <a:prstClr val="black"/>
                </a:solidFill>
                <a:effectLst/>
                <a:uLnTx/>
                <a:uFillTx/>
                <a:latin typeface="Verdana"/>
                <a:ea typeface="+mn-ea"/>
                <a:cs typeface="Verdana"/>
              </a:rPr>
              <a:t>c</a:t>
            </a:r>
            <a:r>
              <a:rPr kumimoji="0" sz="1800" b="0" i="0" u="none" strike="noStrike" kern="1200" cap="none" spc="160" normalizeH="0" baseline="0" noProof="0" dirty="0">
                <a:ln>
                  <a:noFill/>
                </a:ln>
                <a:solidFill>
                  <a:prstClr val="black"/>
                </a:solidFill>
                <a:effectLst/>
                <a:uLnTx/>
                <a:uFillTx/>
                <a:latin typeface="Verdana"/>
                <a:ea typeface="+mn-ea"/>
                <a:cs typeface="Verdana"/>
              </a:rPr>
              <a:t>e</a:t>
            </a:r>
            <a:r>
              <a:rPr kumimoji="0" sz="1800" b="0" i="0" u="none" strike="noStrike" kern="1200" cap="none" spc="-160" normalizeH="0" baseline="0" noProof="0" dirty="0">
                <a:ln>
                  <a:noFill/>
                </a:ln>
                <a:solidFill>
                  <a:prstClr val="black"/>
                </a:solidFill>
                <a:effectLst/>
                <a:uLnTx/>
                <a:uFillTx/>
                <a:latin typeface="Verdana"/>
                <a:ea typeface="+mn-ea"/>
                <a:cs typeface="Verdana"/>
              </a:rPr>
              <a:t>.</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1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00" normalizeH="0" baseline="0" noProof="0" dirty="0">
                <a:ln>
                  <a:noFill/>
                </a:ln>
                <a:solidFill>
                  <a:prstClr val="black"/>
                </a:solidFill>
                <a:effectLst/>
                <a:uLnTx/>
                <a:uFillTx/>
                <a:latin typeface="Verdana"/>
                <a:ea typeface="+mn-ea"/>
                <a:cs typeface="Verdana"/>
              </a:rPr>
              <a:t>s</a:t>
            </a:r>
            <a:r>
              <a:rPr kumimoji="0" sz="1800" b="0" i="0" u="none" strike="noStrike" kern="1200" cap="none" spc="-16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0" normalizeH="0" baseline="0" noProof="0" dirty="0">
                <a:ln>
                  <a:noFill/>
                </a:ln>
                <a:solidFill>
                  <a:prstClr val="black"/>
                </a:solidFill>
                <a:effectLst/>
                <a:uLnTx/>
                <a:uFillTx/>
                <a:latin typeface="Verdana"/>
                <a:ea typeface="+mn-ea"/>
                <a:cs typeface="Verdana"/>
              </a:rPr>
              <a:t>ga</a:t>
            </a:r>
            <a:r>
              <a:rPr kumimoji="0" sz="1800" b="0" i="0" u="none" strike="noStrike" kern="1200" cap="none" spc="15" normalizeH="0" baseline="0" noProof="0" dirty="0">
                <a:ln>
                  <a:noFill/>
                </a:ln>
                <a:solidFill>
                  <a:prstClr val="black"/>
                </a:solidFill>
                <a:effectLst/>
                <a:uLnTx/>
                <a:uFillTx/>
                <a:latin typeface="Verdana"/>
                <a:ea typeface="+mn-ea"/>
                <a:cs typeface="Verdana"/>
              </a:rPr>
              <a:t>t</a:t>
            </a:r>
            <a:r>
              <a:rPr kumimoji="0" sz="1800" b="0" i="0" u="none" strike="noStrike" kern="1200" cap="none" spc="70" normalizeH="0" baseline="0" noProof="0" dirty="0">
                <a:ln>
                  <a:noFill/>
                </a:ln>
                <a:solidFill>
                  <a:prstClr val="black"/>
                </a:solidFill>
                <a:effectLst/>
                <a:uLnTx/>
                <a:uFillTx/>
                <a:latin typeface="Verdana"/>
                <a:ea typeface="+mn-ea"/>
                <a:cs typeface="Verdana"/>
              </a:rPr>
              <a:t>e  </a:t>
            </a:r>
            <a:r>
              <a:rPr kumimoji="0" sz="1800" b="0" i="0" u="none" strike="noStrike" kern="1200" cap="none" spc="-55" normalizeH="0" baseline="0" noProof="0" dirty="0">
                <a:ln>
                  <a:noFill/>
                </a:ln>
                <a:solidFill>
                  <a:prstClr val="black"/>
                </a:solidFill>
                <a:effectLst/>
                <a:uLnTx/>
                <a:uFillTx/>
                <a:latin typeface="Verdana"/>
                <a:ea typeface="+mn-ea"/>
                <a:cs typeface="Verdana"/>
              </a:rPr>
              <a:t>r</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45" normalizeH="0" baseline="0" noProof="0" dirty="0">
                <a:ln>
                  <a:noFill/>
                </a:ln>
                <a:solidFill>
                  <a:prstClr val="black"/>
                </a:solidFill>
                <a:effectLst/>
                <a:uLnTx/>
                <a:uFillTx/>
                <a:latin typeface="Verdana"/>
                <a:ea typeface="+mn-ea"/>
                <a:cs typeface="Verdana"/>
              </a:rPr>
              <a:t>fr</a:t>
            </a:r>
            <a:r>
              <a:rPr kumimoji="0" sz="1800" b="0" i="0" u="none" strike="noStrike" kern="1200" cap="none" spc="-80" normalizeH="0" baseline="0" noProof="0" dirty="0">
                <a:ln>
                  <a:noFill/>
                </a:ln>
                <a:solidFill>
                  <a:prstClr val="black"/>
                </a:solidFill>
                <a:effectLst/>
                <a:uLnTx/>
                <a:uFillTx/>
                <a:latin typeface="Verdana"/>
                <a:ea typeface="+mn-ea"/>
                <a:cs typeface="Verdana"/>
              </a:rPr>
              <a:t>a</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40"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on</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an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55" normalizeH="0" baseline="0" noProof="0" dirty="0">
                <a:ln>
                  <a:noFill/>
                </a:ln>
                <a:solidFill>
                  <a:prstClr val="black"/>
                </a:solidFill>
                <a:effectLst/>
                <a:uLnTx/>
                <a:uFillTx/>
                <a:latin typeface="Verdana"/>
                <a:ea typeface="+mn-ea"/>
                <a:cs typeface="Verdana"/>
              </a:rPr>
              <a:t>ow</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30" normalizeH="0" baseline="0" noProof="0" dirty="0">
                <a:ln>
                  <a:noFill/>
                </a:ln>
                <a:solidFill>
                  <a:prstClr val="black"/>
                </a:solidFill>
                <a:effectLst/>
                <a:uLnTx/>
                <a:uFillTx/>
                <a:latin typeface="Verdana"/>
                <a:ea typeface="+mn-ea"/>
                <a:cs typeface="Verdana"/>
              </a:rPr>
              <a:t>l</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5" normalizeH="0" baseline="0" noProof="0" dirty="0">
                <a:ln>
                  <a:noFill/>
                </a:ln>
                <a:solidFill>
                  <a:prstClr val="black"/>
                </a:solidFill>
                <a:effectLst/>
                <a:uLnTx/>
                <a:uFillTx/>
                <a:latin typeface="Verdana"/>
                <a:ea typeface="+mn-ea"/>
                <a:cs typeface="Verdana"/>
              </a:rPr>
              <a:t>g</a:t>
            </a:r>
            <a:r>
              <a:rPr kumimoji="0" sz="1800" b="0" i="0" u="none" strike="noStrike" kern="1200" cap="none" spc="15" normalizeH="0" baseline="0" noProof="0" dirty="0">
                <a:ln>
                  <a:noFill/>
                </a:ln>
                <a:solidFill>
                  <a:prstClr val="black"/>
                </a:solidFill>
                <a:effectLst/>
                <a:uLnTx/>
                <a:uFillTx/>
                <a:latin typeface="Verdana"/>
                <a:ea typeface="+mn-ea"/>
                <a:cs typeface="Verdana"/>
              </a:rPr>
              <a:t>h</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65" normalizeH="0" baseline="0" noProof="0" dirty="0">
                <a:ln>
                  <a:noFill/>
                </a:ln>
                <a:solidFill>
                  <a:prstClr val="black"/>
                </a:solidFill>
                <a:effectLst/>
                <a:uLnTx/>
                <a:uFillTx/>
                <a:latin typeface="Verdana"/>
                <a:ea typeface="+mn-ea"/>
                <a:cs typeface="Verdana"/>
              </a:rPr>
              <a:t> </a:t>
            </a:r>
            <a:r>
              <a:rPr kumimoji="0" sz="1800" b="0" i="0" u="none" strike="noStrike" kern="1200" cap="none" spc="175" normalizeH="0" baseline="0" noProof="0" dirty="0">
                <a:ln>
                  <a:noFill/>
                </a:ln>
                <a:solidFill>
                  <a:prstClr val="black"/>
                </a:solidFill>
                <a:effectLst/>
                <a:uLnTx/>
                <a:uFillTx/>
                <a:latin typeface="Verdana"/>
                <a:ea typeface="+mn-ea"/>
                <a:cs typeface="Verdana"/>
              </a:rPr>
              <a:t>c</a:t>
            </a:r>
            <a:r>
              <a:rPr kumimoji="0" sz="1800" b="0" i="0" u="none" strike="noStrike" kern="1200" cap="none" spc="190" normalizeH="0" baseline="0" noProof="0" dirty="0">
                <a:ln>
                  <a:noFill/>
                </a:ln>
                <a:solidFill>
                  <a:prstClr val="black"/>
                </a:solidFill>
                <a:effectLst/>
                <a:uLnTx/>
                <a:uFillTx/>
                <a:latin typeface="Verdana"/>
                <a:ea typeface="+mn-ea"/>
                <a:cs typeface="Verdana"/>
              </a:rPr>
              <a:t>a</a:t>
            </a:r>
            <a:r>
              <a:rPr kumimoji="0" sz="1800" b="0" i="0" u="none" strike="noStrike" kern="1200" cap="none" spc="-40" normalizeH="0" baseline="0" noProof="0" dirty="0">
                <a:ln>
                  <a:noFill/>
                </a:ln>
                <a:solidFill>
                  <a:prstClr val="black"/>
                </a:solidFill>
                <a:effectLst/>
                <a:uLnTx/>
                <a:uFillTx/>
                <a:latin typeface="Verdana"/>
                <a:ea typeface="+mn-ea"/>
                <a:cs typeface="Verdana"/>
              </a:rPr>
              <a:t>n</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75" normalizeH="0" baseline="0" noProof="0" dirty="0">
                <a:ln>
                  <a:noFill/>
                </a:ln>
                <a:solidFill>
                  <a:prstClr val="black"/>
                </a:solidFill>
                <a:effectLst/>
                <a:uLnTx/>
                <a:uFillTx/>
                <a:latin typeface="Verdana"/>
                <a:ea typeface="+mn-ea"/>
                <a:cs typeface="Verdana"/>
              </a:rPr>
              <a:t>be  </a:t>
            </a:r>
            <a:r>
              <a:rPr kumimoji="0" sz="1800" b="0" i="0" u="none" strike="noStrike" kern="1200" cap="none" spc="95" normalizeH="0" baseline="0" noProof="0" dirty="0">
                <a:ln>
                  <a:noFill/>
                </a:ln>
                <a:solidFill>
                  <a:prstClr val="black"/>
                </a:solidFill>
                <a:effectLst/>
                <a:uLnTx/>
                <a:uFillTx/>
                <a:latin typeface="Verdana"/>
                <a:ea typeface="+mn-ea"/>
                <a:cs typeface="Verdana"/>
              </a:rPr>
              <a:t>b</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160" normalizeH="0" baseline="0" noProof="0" dirty="0">
                <a:ln>
                  <a:noFill/>
                </a:ln>
                <a:solidFill>
                  <a:prstClr val="black"/>
                </a:solidFill>
                <a:effectLst/>
                <a:uLnTx/>
                <a:uFillTx/>
                <a:latin typeface="Verdana"/>
                <a:ea typeface="+mn-ea"/>
                <a:cs typeface="Verdana"/>
              </a:rPr>
              <a:t>.</a:t>
            </a:r>
            <a:r>
              <a:rPr kumimoji="0" sz="1800" b="0" i="0" u="none" strike="noStrike" kern="1200" cap="none" spc="-100"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80" normalizeH="0" baseline="0" noProof="0" dirty="0">
                <a:ln>
                  <a:noFill/>
                </a:ln>
                <a:solidFill>
                  <a:prstClr val="black"/>
                </a:solidFill>
                <a:effectLst/>
                <a:uLnTx/>
                <a:uFillTx/>
                <a:latin typeface="Verdana"/>
                <a:ea typeface="+mn-ea"/>
                <a:cs typeface="Verdana"/>
              </a:rPr>
              <a:t>c</a:t>
            </a:r>
            <a:r>
              <a:rPr kumimoji="0" sz="1800" b="0" i="0" u="none" strike="noStrike" kern="1200" cap="none" spc="90"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dren</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25" normalizeH="0" baseline="0" noProof="0" dirty="0">
                <a:ln>
                  <a:noFill/>
                </a:ln>
                <a:solidFill>
                  <a:prstClr val="black"/>
                </a:solidFill>
                <a:effectLst/>
                <a:uLnTx/>
                <a:uFillTx/>
                <a:latin typeface="Verdana"/>
                <a:ea typeface="+mn-ea"/>
                <a:cs typeface="Verdana"/>
              </a:rPr>
              <a:t>d</a:t>
            </a:r>
            <a:r>
              <a:rPr kumimoji="0" sz="1800" b="0" i="0" u="none" strike="noStrike" kern="1200" cap="none" spc="15" normalizeH="0" baseline="0" noProof="0" dirty="0">
                <a:ln>
                  <a:noFill/>
                </a:ln>
                <a:solidFill>
                  <a:prstClr val="black"/>
                </a:solidFill>
                <a:effectLst/>
                <a:uLnTx/>
                <a:uFillTx/>
                <a:latin typeface="Verdana"/>
                <a:ea typeface="+mn-ea"/>
                <a:cs typeface="Verdana"/>
              </a:rPr>
              <a:t>isco</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29" normalizeH="0" baseline="0" noProof="0" dirty="0">
                <a:ln>
                  <a:noFill/>
                </a:ln>
                <a:solidFill>
                  <a:prstClr val="black"/>
                </a:solidFill>
                <a:effectLst/>
                <a:uLnTx/>
                <a:uFillTx/>
                <a:latin typeface="Verdana"/>
                <a:ea typeface="+mn-ea"/>
                <a:cs typeface="Verdana"/>
              </a:rPr>
              <a:t>r</a:t>
            </a:r>
            <a:r>
              <a:rPr kumimoji="0" sz="1800" b="0" i="0" u="none" strike="noStrike" kern="1200" cap="none" spc="-170"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40" normalizeH="0" baseline="0" noProof="0" dirty="0">
                <a:ln>
                  <a:noFill/>
                </a:ln>
                <a:solidFill>
                  <a:prstClr val="black"/>
                </a:solidFill>
                <a:effectLst/>
                <a:uLnTx/>
                <a:uFillTx/>
                <a:latin typeface="Verdana"/>
                <a:ea typeface="+mn-ea"/>
                <a:cs typeface="Verdana"/>
              </a:rPr>
              <a:t>ow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g</a:t>
            </a:r>
            <a:r>
              <a:rPr kumimoji="0" sz="1800" b="0" i="0" u="none" strike="noStrike" kern="1200" cap="none" spc="10" normalizeH="0" baseline="0" noProof="0" dirty="0">
                <a:ln>
                  <a:noFill/>
                </a:ln>
                <a:solidFill>
                  <a:prstClr val="black"/>
                </a:solidFill>
                <a:effectLst/>
                <a:uLnTx/>
                <a:uFillTx/>
                <a:latin typeface="Verdana"/>
                <a:ea typeface="+mn-ea"/>
                <a:cs typeface="Verdana"/>
              </a:rPr>
              <a:t>h</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cr</a:t>
            </a:r>
            <a:r>
              <a:rPr kumimoji="0" sz="1800" b="0" i="0" u="none" strike="noStrike" kern="1200" cap="none" spc="2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1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00"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co</a:t>
            </a:r>
            <a:r>
              <a:rPr kumimoji="0" sz="1800" b="0" i="0" u="none" strike="noStrike" kern="1200" cap="none" spc="40"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5" normalizeH="0" baseline="0" noProof="0" dirty="0">
                <a:ln>
                  <a:noFill/>
                </a:ln>
                <a:solidFill>
                  <a:prstClr val="black"/>
                </a:solidFill>
                <a:effectLst/>
                <a:uLnTx/>
                <a:uFillTx/>
                <a:latin typeface="Verdana"/>
                <a:ea typeface="+mn-ea"/>
                <a:cs typeface="Verdana"/>
              </a:rPr>
              <a:t>u</a:t>
            </a:r>
            <a:r>
              <a:rPr kumimoji="0" sz="1800" b="0" i="0" u="none" strike="noStrike" kern="1200" cap="none" spc="-235" normalizeH="0" baseline="0" noProof="0" dirty="0">
                <a:ln>
                  <a:noFill/>
                </a:ln>
                <a:solidFill>
                  <a:prstClr val="black"/>
                </a:solidFill>
                <a:effectLst/>
                <a:uLnTx/>
                <a:uFillTx/>
                <a:latin typeface="Verdana"/>
                <a:ea typeface="+mn-ea"/>
                <a:cs typeface="Verdana"/>
              </a:rPr>
              <a:t>rs</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75" normalizeH="0" baseline="0" noProof="0" dirty="0">
                <a:ln>
                  <a:noFill/>
                </a:ln>
                <a:solidFill>
                  <a:prstClr val="black"/>
                </a:solidFill>
                <a:effectLst/>
                <a:uLnTx/>
                <a:uFillTx/>
                <a:latin typeface="Verdana"/>
                <a:ea typeface="+mn-ea"/>
                <a:cs typeface="Verdana"/>
              </a:rPr>
              <a:t>s</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75" normalizeH="0" baseline="0" noProof="0" dirty="0">
                <a:ln>
                  <a:noFill/>
                </a:ln>
                <a:solidFill>
                  <a:prstClr val="black"/>
                </a:solidFill>
                <a:effectLst/>
                <a:uLnTx/>
                <a:uFillTx/>
                <a:latin typeface="Verdana"/>
                <a:ea typeface="+mn-ea"/>
                <a:cs typeface="Verdana"/>
              </a:rPr>
              <a:t>d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35" normalizeH="0" baseline="0" noProof="0" dirty="0">
                <a:ln>
                  <a:noFill/>
                </a:ln>
                <a:solidFill>
                  <a:prstClr val="black"/>
                </a:solidFill>
                <a:effectLst/>
                <a:uLnTx/>
                <a:uFillTx/>
                <a:latin typeface="Verdana"/>
                <a:ea typeface="+mn-ea"/>
                <a:cs typeface="Verdana"/>
              </a:rPr>
              <a:t>rn</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90" normalizeH="0" baseline="0" noProof="0" dirty="0">
                <a:ln>
                  <a:noFill/>
                </a:ln>
                <a:solidFill>
                  <a:prstClr val="black"/>
                </a:solidFill>
                <a:effectLst/>
                <a:uLnTx/>
                <a:uFillTx/>
                <a:latin typeface="Verdana"/>
                <a:ea typeface="+mn-ea"/>
                <a:cs typeface="Verdana"/>
              </a:rPr>
              <a:t>b</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75" normalizeH="0" baseline="0" noProof="0" dirty="0">
                <a:ln>
                  <a:noFill/>
                </a:ln>
                <a:solidFill>
                  <a:prstClr val="black"/>
                </a:solidFill>
                <a:effectLst/>
                <a:uLnTx/>
                <a:uFillTx/>
                <a:latin typeface="Verdana"/>
                <a:ea typeface="+mn-ea"/>
                <a:cs typeface="Verdana"/>
              </a:rPr>
              <a:t>ut</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335" normalizeH="0" baseline="0" noProof="0" dirty="0">
                <a:ln>
                  <a:noFill/>
                </a:ln>
                <a:solidFill>
                  <a:prstClr val="black"/>
                </a:solidFill>
                <a:effectLst/>
                <a:uLnTx/>
                <a:uFillTx/>
                <a:latin typeface="Verdana"/>
                <a:ea typeface="+mn-ea"/>
                <a:cs typeface="Verdana"/>
              </a:rPr>
              <a:t>I</a:t>
            </a:r>
            <a:r>
              <a:rPr kumimoji="0" sz="1800" b="0" i="0" u="none" strike="noStrike" kern="1200" cap="none" spc="-50" normalizeH="0" baseline="0" noProof="0" dirty="0">
                <a:ln>
                  <a:noFill/>
                </a:ln>
                <a:solidFill>
                  <a:prstClr val="black"/>
                </a:solidFill>
                <a:effectLst/>
                <a:uLnTx/>
                <a:uFillTx/>
                <a:latin typeface="Verdana"/>
                <a:ea typeface="+mn-ea"/>
                <a:cs typeface="Verdana"/>
              </a:rPr>
              <a:t>s</a:t>
            </a:r>
            <a:r>
              <a:rPr kumimoji="0" sz="1800" b="0" i="0" u="none" strike="noStrike" kern="1200" cap="none" spc="-60" normalizeH="0" baseline="0" noProof="0" dirty="0">
                <a:ln>
                  <a:noFill/>
                </a:ln>
                <a:solidFill>
                  <a:prstClr val="black"/>
                </a:solidFill>
                <a:effectLst/>
                <a:uLnTx/>
                <a:uFillTx/>
                <a:latin typeface="Verdana"/>
                <a:ea typeface="+mn-ea"/>
                <a:cs typeface="Verdana"/>
              </a:rPr>
              <a:t>a</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25" normalizeH="0" baseline="0" noProof="0" dirty="0">
                <a:ln>
                  <a:noFill/>
                </a:ln>
                <a:solidFill>
                  <a:prstClr val="black"/>
                </a:solidFill>
                <a:effectLst/>
                <a:uLnTx/>
                <a:uFillTx/>
                <a:latin typeface="Verdana"/>
                <a:ea typeface="+mn-ea"/>
                <a:cs typeface="Verdana"/>
              </a:rPr>
              <a:t>c</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30" normalizeH="0" baseline="0" noProof="0" dirty="0">
                <a:ln>
                  <a:noFill/>
                </a:ln>
                <a:solidFill>
                  <a:prstClr val="black"/>
                </a:solidFill>
                <a:effectLst/>
                <a:uLnTx/>
                <a:uFillTx/>
                <a:latin typeface="Verdana"/>
                <a:ea typeface="+mn-ea"/>
                <a:cs typeface="Verdana"/>
              </a:rPr>
              <a:t>e</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90" normalizeH="0" baseline="0" noProof="0" dirty="0">
                <a:ln>
                  <a:noFill/>
                </a:ln>
                <a:solidFill>
                  <a:prstClr val="black"/>
                </a:solidFill>
                <a:effectLst/>
                <a:uLnTx/>
                <a:uFillTx/>
                <a:latin typeface="Verdana"/>
                <a:ea typeface="+mn-ea"/>
                <a:cs typeface="Verdana"/>
              </a:rPr>
              <a:t>o</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50" normalizeH="0" baseline="0" noProof="0" dirty="0">
                <a:ln>
                  <a:noFill/>
                </a:ln>
                <a:solidFill>
                  <a:prstClr val="black"/>
                </a:solidFill>
                <a:effectLst/>
                <a:uLnTx/>
                <a:uFillTx/>
                <a:latin typeface="Verdana"/>
                <a:ea typeface="+mn-ea"/>
                <a:cs typeface="Verdana"/>
              </a:rPr>
              <a:t>’s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85" normalizeH="0" baseline="0" noProof="0" dirty="0">
                <a:ln>
                  <a:noFill/>
                </a:ln>
                <a:solidFill>
                  <a:prstClr val="black"/>
                </a:solidFill>
                <a:effectLst/>
                <a:uLnTx/>
                <a:uFillTx/>
                <a:latin typeface="Verdana"/>
                <a:ea typeface="+mn-ea"/>
                <a:cs typeface="Verdana"/>
              </a:rPr>
              <a:t>ory</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g</a:t>
            </a:r>
            <a:r>
              <a:rPr kumimoji="0" sz="1800" b="0" i="0" u="none" strike="noStrike" kern="1200" cap="none" spc="10" normalizeH="0" baseline="0" noProof="0" dirty="0">
                <a:ln>
                  <a:noFill/>
                </a:ln>
                <a:solidFill>
                  <a:prstClr val="black"/>
                </a:solidFill>
                <a:effectLst/>
                <a:uLnTx/>
                <a:uFillTx/>
                <a:latin typeface="Verdana"/>
                <a:ea typeface="+mn-ea"/>
                <a:cs typeface="Verdana"/>
              </a:rPr>
              <a:t>h</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co</a:t>
            </a:r>
            <a:r>
              <a:rPr kumimoji="0" sz="1800" b="0" i="0" u="none" strike="noStrike" kern="1200" cap="none" spc="40"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5" normalizeH="0" baseline="0" noProof="0" dirty="0">
                <a:ln>
                  <a:noFill/>
                </a:ln>
                <a:solidFill>
                  <a:prstClr val="black"/>
                </a:solidFill>
                <a:effectLst/>
                <a:uLnTx/>
                <a:uFillTx/>
                <a:latin typeface="Verdana"/>
                <a:ea typeface="+mn-ea"/>
                <a:cs typeface="Verdana"/>
              </a:rPr>
              <a:t>u</a:t>
            </a:r>
            <a:r>
              <a:rPr kumimoji="0" sz="1800" b="0" i="0" u="none" strike="noStrike" kern="1200" cap="none" spc="-195" normalizeH="0" baseline="0" noProof="0" dirty="0">
                <a:ln>
                  <a:noFill/>
                </a:ln>
                <a:solidFill>
                  <a:prstClr val="black"/>
                </a:solidFill>
                <a:effectLst/>
                <a:uLnTx/>
                <a:uFillTx/>
                <a:latin typeface="Verdana"/>
                <a:ea typeface="+mn-ea"/>
                <a:cs typeface="Verdana"/>
              </a:rPr>
              <a:t>r.</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60" normalizeH="0" baseline="0" noProof="0" dirty="0">
                <a:ln>
                  <a:noFill/>
                </a:ln>
                <a:solidFill>
                  <a:prstClr val="black"/>
                </a:solidFill>
                <a:effectLst/>
                <a:uLnTx/>
                <a:uFillTx/>
                <a:latin typeface="Verdana"/>
                <a:ea typeface="+mn-ea"/>
                <a:cs typeface="Verdana"/>
              </a:rPr>
              <a:t>l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80" normalizeH="0" baseline="0" noProof="0" dirty="0">
                <a:ln>
                  <a:noFill/>
                </a:ln>
                <a:solidFill>
                  <a:prstClr val="black"/>
                </a:solidFill>
                <a:effectLst/>
                <a:uLnTx/>
                <a:uFillTx/>
                <a:latin typeface="Verdana"/>
                <a:ea typeface="+mn-ea"/>
                <a:cs typeface="Verdana"/>
              </a:rPr>
              <a:t>o</a:t>
            </a:r>
            <a:r>
              <a:rPr kumimoji="0" sz="1800" b="0" i="0" u="none" strike="noStrike" kern="1200" cap="none" spc="-165" normalizeH="0" baseline="0" noProof="0" dirty="0">
                <a:ln>
                  <a:noFill/>
                </a:ln>
                <a:solidFill>
                  <a:prstClr val="black"/>
                </a:solidFill>
                <a:effectLst/>
                <a:uLnTx/>
                <a:uFillTx/>
                <a:latin typeface="Verdana"/>
                <a:ea typeface="+mn-ea"/>
                <a:cs typeface="Verdana"/>
              </a:rPr>
              <a:t>k</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05" normalizeH="0" baseline="0" noProof="0" dirty="0">
                <a:ln>
                  <a:noFill/>
                </a:ln>
                <a:solidFill>
                  <a:prstClr val="black"/>
                </a:solidFill>
                <a:effectLst/>
                <a:uLnTx/>
                <a:uFillTx/>
                <a:latin typeface="Verdana"/>
                <a:ea typeface="+mn-ea"/>
                <a:cs typeface="Verdana"/>
              </a:rPr>
              <a:t>re</a:t>
            </a:r>
            <a:r>
              <a:rPr kumimoji="0" sz="1800" b="0" i="0" u="none" strike="noStrike" kern="1200" cap="none" spc="-5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ti</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n</a:t>
            </a:r>
            <a:r>
              <a:rPr kumimoji="0" sz="1800" b="0" i="0" u="none" strike="noStrike" kern="1200" cap="none" spc="-135" normalizeH="0" baseline="0" noProof="0" dirty="0">
                <a:ln>
                  <a:noFill/>
                </a:ln>
                <a:solidFill>
                  <a:prstClr val="black"/>
                </a:solidFill>
                <a:effectLst/>
                <a:uLnTx/>
                <a:uFillTx/>
                <a:latin typeface="Verdana"/>
                <a:ea typeface="+mn-ea"/>
                <a:cs typeface="Verdana"/>
              </a:rPr>
              <a:t>s</a:t>
            </a:r>
            <a:r>
              <a:rPr kumimoji="0" sz="1800" b="0" i="0" u="none" strike="noStrike" kern="1200" cap="none" spc="-165"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80" normalizeH="0" baseline="0" noProof="0" dirty="0">
                <a:ln>
                  <a:noFill/>
                </a:ln>
                <a:solidFill>
                  <a:prstClr val="black"/>
                </a:solidFill>
                <a:effectLst/>
                <a:uLnTx/>
                <a:uFillTx/>
                <a:latin typeface="Verdana"/>
                <a:ea typeface="+mn-ea"/>
                <a:cs typeface="Verdana"/>
              </a:rPr>
              <a:t>p</a:t>
            </a:r>
            <a:r>
              <a:rPr kumimoji="0" sz="1800" b="0" i="0" u="none" strike="noStrike" kern="1200" cap="none" spc="-65" normalizeH="0" baseline="0" noProof="0" dirty="0">
                <a:ln>
                  <a:noFill/>
                </a:ln>
                <a:solidFill>
                  <a:prstClr val="black"/>
                </a:solidFill>
                <a:effectLst/>
                <a:uLnTx/>
                <a:uFillTx/>
                <a:latin typeface="Verdana"/>
                <a:ea typeface="+mn-ea"/>
                <a:cs typeface="Verdana"/>
              </a:rPr>
              <a:t>s</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be</a:t>
            </a:r>
            <a:r>
              <a:rPr kumimoji="0" sz="1800" b="0" i="0" u="none" strike="noStrike" kern="1200" cap="none" spc="10" normalizeH="0" baseline="0" noProof="0" dirty="0">
                <a:ln>
                  <a:noFill/>
                </a:ln>
                <a:solidFill>
                  <a:prstClr val="black"/>
                </a:solidFill>
                <a:effectLst/>
                <a:uLnTx/>
                <a:uFillTx/>
                <a:latin typeface="Verdana"/>
                <a:ea typeface="+mn-ea"/>
                <a:cs typeface="Verdana"/>
              </a:rPr>
              <a:t>t</a:t>
            </a:r>
            <a:r>
              <a:rPr kumimoji="0" sz="1800" b="0" i="0" u="none" strike="noStrike" kern="1200" cap="none" spc="0" normalizeH="0" baseline="0" noProof="0" dirty="0">
                <a:ln>
                  <a:noFill/>
                </a:ln>
                <a:solidFill>
                  <a:prstClr val="black"/>
                </a:solidFill>
                <a:effectLst/>
                <a:uLnTx/>
                <a:uFillTx/>
                <a:latin typeface="Verdana"/>
                <a:ea typeface="+mn-ea"/>
                <a:cs typeface="Verdana"/>
              </a:rPr>
              <a:t>w</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30" normalizeH="0" baseline="0" noProof="0" dirty="0">
                <a:ln>
                  <a:noFill/>
                </a:ln>
                <a:solidFill>
                  <a:prstClr val="black"/>
                </a:solidFill>
                <a:effectLst/>
                <a:uLnTx/>
                <a:uFillTx/>
                <a:latin typeface="Verdana"/>
                <a:ea typeface="+mn-ea"/>
                <a:cs typeface="Verdana"/>
              </a:rPr>
              <a:t>n  </a:t>
            </a:r>
            <a:r>
              <a:rPr kumimoji="0" sz="1800" b="0" i="0" u="none" strike="noStrike" kern="1200" cap="none" spc="-20" normalizeH="0" baseline="0" noProof="0" dirty="0">
                <a:ln>
                  <a:noFill/>
                </a:ln>
                <a:solidFill>
                  <a:prstClr val="black"/>
                </a:solidFill>
                <a:effectLst/>
                <a:uLnTx/>
                <a:uFillTx/>
                <a:latin typeface="Verdana"/>
                <a:ea typeface="+mn-ea"/>
                <a:cs typeface="Verdana"/>
              </a:rPr>
              <a:t>objects</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65" normalizeH="0" baseline="0" noProof="0" dirty="0">
                <a:ln>
                  <a:noFill/>
                </a:ln>
                <a:solidFill>
                  <a:prstClr val="black"/>
                </a:solidFill>
                <a:effectLst/>
                <a:uLnTx/>
                <a:uFillTx/>
                <a:latin typeface="Verdana"/>
                <a:ea typeface="+mn-ea"/>
                <a:cs typeface="Verdana"/>
              </a:rPr>
              <a:t>and</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shadows.</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8" name="object 8"/>
          <p:cNvSpPr/>
          <p:nvPr/>
        </p:nvSpPr>
        <p:spPr>
          <a:xfrm>
            <a:off x="6377178" y="550926"/>
            <a:ext cx="2978150" cy="923925"/>
          </a:xfrm>
          <a:custGeom>
            <a:avLst/>
            <a:gdLst/>
            <a:ahLst/>
            <a:cxnLst/>
            <a:rect l="l" t="t" r="r" b="b"/>
            <a:pathLst>
              <a:path w="2978150" h="923925">
                <a:moveTo>
                  <a:pt x="2977896" y="0"/>
                </a:moveTo>
                <a:lnTo>
                  <a:pt x="0" y="0"/>
                </a:lnTo>
                <a:lnTo>
                  <a:pt x="0" y="923544"/>
                </a:lnTo>
                <a:lnTo>
                  <a:pt x="2977896" y="923544"/>
                </a:lnTo>
                <a:lnTo>
                  <a:pt x="2977896"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6377178" y="550926"/>
            <a:ext cx="2978150" cy="923925"/>
          </a:xfrm>
          <a:prstGeom prst="rect">
            <a:avLst/>
          </a:prstGeom>
          <a:ln w="38100">
            <a:solidFill>
              <a:srgbClr val="000000"/>
            </a:solidFill>
          </a:ln>
        </p:spPr>
        <p:txBody>
          <a:bodyPr vert="horz" wrap="square" lIns="0" tIns="40005" rIns="0" bIns="0" rtlCol="0">
            <a:spAutoFit/>
          </a:bodyPr>
          <a:lstStyle/>
          <a:p>
            <a:pPr marL="91440" marR="0" lvl="0" indent="0" algn="l" defTabSz="914400" rtl="0" eaLnBrk="1" fontAlgn="auto" latinLnBrk="0" hangingPunct="1">
              <a:lnSpc>
                <a:spcPct val="100000"/>
              </a:lnSpc>
              <a:spcBef>
                <a:spcPts val="315"/>
              </a:spcBef>
              <a:spcAft>
                <a:spcPts val="0"/>
              </a:spcAft>
              <a:buClrTx/>
              <a:buSzTx/>
              <a:buFontTx/>
              <a:buNone/>
              <a:tabLst/>
              <a:defRPr/>
            </a:pPr>
            <a:r>
              <a:rPr kumimoji="0" sz="1800" b="1" i="0" u="heavy" strike="noStrike" kern="1200" cap="none" spc="-90" normalizeH="0" baseline="0" noProof="0" dirty="0">
                <a:ln>
                  <a:noFill/>
                </a:ln>
                <a:solidFill>
                  <a:prstClr val="black"/>
                </a:solidFill>
                <a:effectLst/>
                <a:uLnTx/>
                <a:uFill>
                  <a:solidFill>
                    <a:srgbClr val="000000"/>
                  </a:solidFill>
                </a:uFill>
                <a:latin typeface="Tahoma"/>
                <a:ea typeface="+mn-ea"/>
                <a:cs typeface="Tahoma"/>
              </a:rPr>
              <a:t>Scientist</a:t>
            </a:r>
            <a:r>
              <a:rPr kumimoji="0" sz="1800" b="1" i="0" u="heavy" strike="noStrike" kern="1200" cap="none" spc="-135" normalizeH="0" baseline="0" noProof="0" dirty="0">
                <a:ln>
                  <a:noFill/>
                </a:ln>
                <a:solidFill>
                  <a:prstClr val="black"/>
                </a:solidFill>
                <a:effectLst/>
                <a:uLnTx/>
                <a:uFill>
                  <a:solidFill>
                    <a:srgbClr val="000000"/>
                  </a:solidFill>
                </a:uFill>
                <a:latin typeface="Tahoma"/>
                <a:ea typeface="+mn-ea"/>
                <a:cs typeface="Tahoma"/>
              </a:rPr>
              <a:t>s</a:t>
            </a:r>
            <a:r>
              <a:rPr kumimoji="0" sz="1800" b="1" i="0" u="heavy" strike="noStrike" kern="1200" cap="none" spc="-40"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60" normalizeH="0" baseline="0" noProof="0" dirty="0">
                <a:ln>
                  <a:noFill/>
                </a:ln>
                <a:solidFill>
                  <a:prstClr val="black"/>
                </a:solidFill>
                <a:effectLst/>
                <a:uLnTx/>
                <a:uFill>
                  <a:solidFill>
                    <a:srgbClr val="000000"/>
                  </a:solidFill>
                </a:uFill>
                <a:latin typeface="Tahoma"/>
                <a:ea typeface="+mn-ea"/>
                <a:cs typeface="Tahoma"/>
              </a:rPr>
              <a:t>Studied</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335" normalizeH="0" baseline="0" noProof="0" dirty="0">
                <a:ln>
                  <a:noFill/>
                </a:ln>
                <a:solidFill>
                  <a:prstClr val="black"/>
                </a:solidFill>
                <a:effectLst/>
                <a:uLnTx/>
                <a:uFillTx/>
                <a:latin typeface="Verdana"/>
                <a:ea typeface="+mn-ea"/>
                <a:cs typeface="Verdana"/>
              </a:rPr>
              <a:t>I</a:t>
            </a:r>
            <a:r>
              <a:rPr kumimoji="0" sz="1800" b="0" i="0" u="none" strike="noStrike" kern="1200" cap="none" spc="-50" normalizeH="0" baseline="0" noProof="0" dirty="0">
                <a:ln>
                  <a:noFill/>
                </a:ln>
                <a:solidFill>
                  <a:prstClr val="black"/>
                </a:solidFill>
                <a:effectLst/>
                <a:uLnTx/>
                <a:uFillTx/>
                <a:latin typeface="Verdana"/>
                <a:ea typeface="+mn-ea"/>
                <a:cs typeface="Verdana"/>
              </a:rPr>
              <a:t>s</a:t>
            </a:r>
            <a:r>
              <a:rPr kumimoji="0" sz="1800" b="0" i="0" u="none" strike="noStrike" kern="1200" cap="none" spc="-60" normalizeH="0" baseline="0" noProof="0" dirty="0">
                <a:ln>
                  <a:noFill/>
                </a:ln>
                <a:solidFill>
                  <a:prstClr val="black"/>
                </a:solidFill>
                <a:effectLst/>
                <a:uLnTx/>
                <a:uFillTx/>
                <a:latin typeface="Verdana"/>
                <a:ea typeface="+mn-ea"/>
                <a:cs typeface="Verdana"/>
              </a:rPr>
              <a:t>a</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25" normalizeH="0" baseline="0" noProof="0" dirty="0">
                <a:ln>
                  <a:noFill/>
                </a:ln>
                <a:solidFill>
                  <a:prstClr val="black"/>
                </a:solidFill>
                <a:effectLst/>
                <a:uLnTx/>
                <a:uFillTx/>
                <a:latin typeface="Verdana"/>
                <a:ea typeface="+mn-ea"/>
                <a:cs typeface="Verdana"/>
              </a:rPr>
              <a:t>c</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30" normalizeH="0" baseline="0" noProof="0" dirty="0">
                <a:ln>
                  <a:noFill/>
                </a:ln>
                <a:solidFill>
                  <a:prstClr val="black"/>
                </a:solidFill>
                <a:effectLst/>
                <a:uLnTx/>
                <a:uFillTx/>
                <a:latin typeface="Verdana"/>
                <a:ea typeface="+mn-ea"/>
                <a:cs typeface="Verdana"/>
              </a:rPr>
              <a:t>e</a:t>
            </a:r>
            <a:r>
              <a:rPr kumimoji="0" sz="1800" b="0" i="0" u="none" strike="noStrike" kern="1200" cap="none" spc="0"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20" normalizeH="0" baseline="0" noProof="0" dirty="0">
                <a:ln>
                  <a:noFill/>
                </a:ln>
                <a:solidFill>
                  <a:prstClr val="black"/>
                </a:solidFill>
                <a:effectLst/>
                <a:uLnTx/>
                <a:uFillTx/>
                <a:latin typeface="Verdana"/>
                <a:ea typeface="+mn-ea"/>
                <a:cs typeface="Verdana"/>
              </a:rPr>
              <a:t>on</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10" name="object 10"/>
          <p:cNvSpPr txBox="1"/>
          <p:nvPr/>
        </p:nvSpPr>
        <p:spPr>
          <a:xfrm>
            <a:off x="4481321" y="2736342"/>
            <a:ext cx="4898390" cy="2030095"/>
          </a:xfrm>
          <a:prstGeom prst="rect">
            <a:avLst/>
          </a:prstGeom>
          <a:solidFill>
            <a:srgbClr val="FFFFFF"/>
          </a:solidFill>
          <a:ln w="38100">
            <a:solidFill>
              <a:srgbClr val="000000"/>
            </a:solidFill>
          </a:ln>
        </p:spPr>
        <p:txBody>
          <a:bodyPr vert="horz" wrap="square" lIns="0" tIns="40005" rIns="0" bIns="0" rtlCol="0">
            <a:spAutoFit/>
          </a:bodyPr>
          <a:lstStyle/>
          <a:p>
            <a:pPr marL="90805" marR="0" lvl="0" indent="0" algn="l" defTabSz="914400" rtl="0" eaLnBrk="1" fontAlgn="auto" latinLnBrk="0" hangingPunct="1">
              <a:lnSpc>
                <a:spcPct val="100000"/>
              </a:lnSpc>
              <a:spcBef>
                <a:spcPts val="31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6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55" normalizeH="0" baseline="0" noProof="0" dirty="0">
                <a:ln>
                  <a:noFill/>
                </a:ln>
                <a:solidFill>
                  <a:prstClr val="black"/>
                </a:solidFill>
                <a:effectLst/>
                <a:uLnTx/>
                <a:uFill>
                  <a:solidFill>
                    <a:srgbClr val="000000"/>
                  </a:solidFill>
                </a:uFill>
                <a:latin typeface="Tahoma"/>
                <a:ea typeface="+mn-ea"/>
                <a:cs typeface="Tahoma"/>
              </a:rPr>
              <a:t>Questions</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25" normalizeH="0" baseline="0" noProof="0" dirty="0">
                <a:ln>
                  <a:noFill/>
                </a:ln>
                <a:solidFill>
                  <a:prstClr val="black"/>
                </a:solidFill>
                <a:effectLst/>
                <a:uLnTx/>
                <a:uFillTx/>
                <a:latin typeface="Verdana"/>
                <a:ea typeface="+mn-ea"/>
                <a:cs typeface="Verdana"/>
              </a:rPr>
              <a:t>a</a:t>
            </a:r>
            <a:r>
              <a:rPr kumimoji="0" sz="1800" b="0" i="0" u="none" strike="noStrike" kern="1200" cap="none" spc="20" normalizeH="0" baseline="0" noProof="0" dirty="0">
                <a:ln>
                  <a:noFill/>
                </a:ln>
                <a:solidFill>
                  <a:prstClr val="black"/>
                </a:solidFill>
                <a:effectLst/>
                <a:uLnTx/>
                <a:uFillTx/>
                <a:latin typeface="Verdana"/>
                <a:ea typeface="+mn-ea"/>
                <a:cs typeface="Verdana"/>
              </a:rPr>
              <a:t>t</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70" normalizeH="0" baseline="0" noProof="0" dirty="0">
                <a:ln>
                  <a:noFill/>
                </a:ln>
                <a:solidFill>
                  <a:prstClr val="black"/>
                </a:solidFill>
                <a:effectLst/>
                <a:uLnTx/>
                <a:uFillTx/>
                <a:latin typeface="Verdana"/>
                <a:ea typeface="+mn-ea"/>
                <a:cs typeface="Verdana"/>
              </a:rPr>
              <a:t>f</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95" normalizeH="0" baseline="0" noProof="0" dirty="0">
                <a:ln>
                  <a:noFill/>
                </a:ln>
                <a:solidFill>
                  <a:prstClr val="black"/>
                </a:solidFill>
                <a:effectLst/>
                <a:uLnTx/>
                <a:uFillTx/>
                <a:latin typeface="Verdana"/>
                <a:ea typeface="+mn-ea"/>
                <a:cs typeface="Verdana"/>
              </a:rPr>
              <a:t> </a:t>
            </a:r>
            <a:r>
              <a:rPr kumimoji="0" sz="1800" b="0" i="0" u="none" strike="noStrike" kern="1200" cap="none" spc="145" normalizeH="0" baseline="0" noProof="0" dirty="0">
                <a:ln>
                  <a:noFill/>
                </a:ln>
                <a:solidFill>
                  <a:prstClr val="black"/>
                </a:solidFill>
                <a:effectLst/>
                <a:uLnTx/>
                <a:uFillTx/>
                <a:latin typeface="Verdana"/>
                <a:ea typeface="+mn-ea"/>
                <a:cs typeface="Verdana"/>
              </a:rPr>
              <a:t>c</a:t>
            </a:r>
            <a:r>
              <a:rPr kumimoji="0" sz="1800" b="0" i="0" u="none" strike="noStrike" kern="1200" cap="none" spc="160" normalizeH="0" baseline="0" noProof="0" dirty="0">
                <a:ln>
                  <a:noFill/>
                </a:ln>
                <a:solidFill>
                  <a:prstClr val="black"/>
                </a:solidFill>
                <a:effectLst/>
                <a:uLnTx/>
                <a:uFillTx/>
                <a:latin typeface="Verdana"/>
                <a:ea typeface="+mn-ea"/>
                <a:cs typeface="Verdana"/>
              </a:rPr>
              <a:t>o</a:t>
            </a:r>
            <a:r>
              <a:rPr kumimoji="0" sz="1800" b="0" i="0" u="none" strike="noStrike" kern="1200" cap="none" spc="-125" normalizeH="0" baseline="0" noProof="0" dirty="0">
                <a:ln>
                  <a:noFill/>
                </a:ln>
                <a:solidFill>
                  <a:prstClr val="black"/>
                </a:solidFill>
                <a:effectLst/>
                <a:uLnTx/>
                <a:uFillTx/>
                <a:latin typeface="Verdana"/>
                <a:ea typeface="+mn-ea"/>
                <a:cs typeface="Verdana"/>
              </a:rPr>
              <a:t>u</a:t>
            </a:r>
            <a:r>
              <a:rPr kumimoji="0" sz="1800" b="0" i="0" u="none" strike="noStrike" kern="1200" cap="none" spc="-50" normalizeH="0" baseline="0" noProof="0" dirty="0">
                <a:ln>
                  <a:noFill/>
                </a:ln>
                <a:solidFill>
                  <a:prstClr val="black"/>
                </a:solidFill>
                <a:effectLst/>
                <a:uLnTx/>
                <a:uFillTx/>
                <a:latin typeface="Verdana"/>
                <a:ea typeface="+mn-ea"/>
                <a:cs typeface="Verdana"/>
              </a:rPr>
              <a:t>l</a:t>
            </a:r>
            <a:r>
              <a:rPr kumimoji="0" sz="1800" b="0" i="0" u="none" strike="noStrike" kern="1200" cap="none" spc="30" normalizeH="0" baseline="0" noProof="0" dirty="0">
                <a:ln>
                  <a:noFill/>
                </a:ln>
                <a:solidFill>
                  <a:prstClr val="black"/>
                </a:solidFill>
                <a:effectLst/>
                <a:uLnTx/>
                <a:uFillTx/>
                <a:latin typeface="Verdana"/>
                <a:ea typeface="+mn-ea"/>
                <a:cs typeface="Verdana"/>
              </a:rPr>
              <a:t>d</a:t>
            </a:r>
            <a:r>
              <a:rPr kumimoji="0" sz="1800" b="0" i="0" u="none" strike="noStrike" kern="1200" cap="none" spc="25" normalizeH="0" baseline="0" noProof="0" dirty="0">
                <a:ln>
                  <a:noFill/>
                </a:ln>
                <a:solidFill>
                  <a:prstClr val="black"/>
                </a:solidFill>
                <a:effectLst/>
                <a:uLnTx/>
                <a:uFillTx/>
                <a:latin typeface="Verdana"/>
                <a:ea typeface="+mn-ea"/>
                <a:cs typeface="Verdana"/>
              </a:rPr>
              <a:t>n</a:t>
            </a:r>
            <a:r>
              <a:rPr kumimoji="0" sz="1800" b="0" i="0" u="none" strike="noStrike" kern="1200" cap="none" spc="15" normalizeH="0" baseline="0" noProof="0" dirty="0">
                <a:ln>
                  <a:noFill/>
                </a:ln>
                <a:solidFill>
                  <a:prstClr val="black"/>
                </a:solidFill>
                <a:effectLst/>
                <a:uLnTx/>
                <a:uFillTx/>
                <a:latin typeface="Verdana"/>
                <a:ea typeface="+mn-ea"/>
                <a:cs typeface="Verdana"/>
              </a:rPr>
              <a:t>’</a:t>
            </a:r>
            <a:r>
              <a:rPr kumimoji="0" sz="1800" b="0" i="0" u="none" strike="noStrike" kern="1200" cap="none" spc="30" normalizeH="0" baseline="0" noProof="0" dirty="0">
                <a:ln>
                  <a:noFill/>
                </a:ln>
                <a:solidFill>
                  <a:prstClr val="black"/>
                </a:solidFill>
                <a:effectLst/>
                <a:uLnTx/>
                <a:uFillTx/>
                <a:latin typeface="Verdana"/>
                <a:ea typeface="+mn-ea"/>
                <a:cs typeface="Verdana"/>
              </a:rPr>
              <a:t>t</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s</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45" normalizeH="0" baseline="0" noProof="0" dirty="0">
                <a:ln>
                  <a:noFill/>
                </a:ln>
                <a:solidFill>
                  <a:prstClr val="black"/>
                </a:solidFill>
                <a:effectLst/>
                <a:uLnTx/>
                <a:uFillTx/>
                <a:latin typeface="Verdana"/>
                <a:ea typeface="+mn-ea"/>
                <a:cs typeface="Verdana"/>
              </a:rPr>
              <a:t>c</a:t>
            </a:r>
            <a:r>
              <a:rPr kumimoji="0" sz="1800" b="0" i="0" u="none" strike="noStrike" kern="1200" cap="none" spc="160" normalizeH="0" baseline="0" noProof="0" dirty="0">
                <a:ln>
                  <a:noFill/>
                </a:ln>
                <a:solidFill>
                  <a:prstClr val="black"/>
                </a:solidFill>
                <a:effectLst/>
                <a:uLnTx/>
                <a:uFillTx/>
                <a:latin typeface="Verdana"/>
                <a:ea typeface="+mn-ea"/>
                <a:cs typeface="Verdana"/>
              </a:rPr>
              <a:t>o</a:t>
            </a:r>
            <a:r>
              <a:rPr kumimoji="0" sz="1800" b="0" i="0" u="none" strike="noStrike" kern="1200" cap="none" spc="-130"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u</a:t>
            </a:r>
            <a:r>
              <a:rPr kumimoji="0" sz="1800" b="0" i="0" u="none" strike="noStrike" kern="1200" cap="none" spc="-210" normalizeH="0" baseline="0" noProof="0" dirty="0">
                <a:ln>
                  <a:noFill/>
                </a:ln>
                <a:solidFill>
                  <a:prstClr val="black"/>
                </a:solidFill>
                <a:effectLst/>
                <a:uLnTx/>
                <a:uFillTx/>
                <a:latin typeface="Verdana"/>
                <a:ea typeface="+mn-ea"/>
                <a:cs typeface="Verdana"/>
              </a:rPr>
              <a:t>r</a:t>
            </a:r>
            <a:r>
              <a:rPr kumimoji="0" sz="1800" b="0" i="0" u="none" strike="noStrike" kern="1200" cap="none" spc="-265" normalizeH="0" baseline="0" noProof="0" dirty="0">
                <a:ln>
                  <a:noFill/>
                </a:ln>
                <a:solidFill>
                  <a:prstClr val="black"/>
                </a:solidFill>
                <a:effectLst/>
                <a:uLnTx/>
                <a:uFillTx/>
                <a:latin typeface="Verdana"/>
                <a:ea typeface="+mn-ea"/>
                <a:cs typeface="Verdana"/>
              </a:rPr>
              <a:t>s</a:t>
            </a:r>
            <a:r>
              <a:rPr kumimoji="0" sz="1800" b="0" i="0" u="none" strike="noStrike" kern="1200" cap="none" spc="80" normalizeH="0" baseline="0" noProof="0" dirty="0">
                <a:ln>
                  <a:noFill/>
                </a:ln>
                <a:solidFill>
                  <a:prstClr val="black"/>
                </a:solidFill>
                <a:effectLst/>
                <a:uLnTx/>
                <a:uFillTx/>
                <a:latin typeface="Verdana"/>
                <a:ea typeface="+mn-ea"/>
                <a:cs typeface="Verdana"/>
              </a:rPr>
              <a: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5"/>
              </a:spcBef>
              <a:spcAft>
                <a:spcPts val="0"/>
              </a:spcAft>
              <a:buClrTx/>
              <a:buSzTx/>
              <a:buFont typeface="Arial MT"/>
              <a:buChar char="•"/>
              <a:tabLst>
                <a:tab pos="377190" algn="l"/>
                <a:tab pos="377825" algn="l"/>
              </a:tabLst>
              <a:defRPr/>
            </a:pPr>
            <a:r>
              <a:rPr kumimoji="0" sz="1800" b="0" i="0" u="none" strike="noStrike" kern="1200" cap="none" spc="-10" normalizeH="0" baseline="0" noProof="0" dirty="0">
                <a:ln>
                  <a:noFill/>
                </a:ln>
                <a:solidFill>
                  <a:prstClr val="black"/>
                </a:solidFill>
                <a:effectLst/>
                <a:uLnTx/>
                <a:uFillTx/>
                <a:latin typeface="Verdana"/>
                <a:ea typeface="+mn-ea"/>
                <a:cs typeface="Verdana"/>
              </a:rPr>
              <a:t>How</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05" normalizeH="0" baseline="0" noProof="0" dirty="0">
                <a:ln>
                  <a:noFill/>
                </a:ln>
                <a:solidFill>
                  <a:prstClr val="black"/>
                </a:solidFill>
                <a:effectLst/>
                <a:uLnTx/>
                <a:uFillTx/>
                <a:latin typeface="Verdana"/>
                <a:ea typeface="+mn-ea"/>
                <a:cs typeface="Verdana"/>
              </a:rPr>
              <a:t>can</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we</a:t>
            </a:r>
            <a:r>
              <a:rPr kumimoji="0" sz="1800" b="0" i="0" u="none" strike="noStrike" kern="1200" cap="none" spc="-100"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see</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0" normalizeH="0" baseline="0" noProof="0" dirty="0">
                <a:ln>
                  <a:noFill/>
                </a:ln>
                <a:solidFill>
                  <a:prstClr val="black"/>
                </a:solidFill>
                <a:effectLst/>
                <a:uLnTx/>
                <a:uFillTx/>
                <a:latin typeface="Verdana"/>
                <a:ea typeface="+mn-ea"/>
                <a:cs typeface="Verdana"/>
              </a:rPr>
              <a:t>around</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35" normalizeH="0" baseline="0" noProof="0" dirty="0">
                <a:ln>
                  <a:noFill/>
                </a:ln>
                <a:solidFill>
                  <a:prstClr val="black"/>
                </a:solidFill>
                <a:effectLst/>
                <a:uLnTx/>
                <a:uFillTx/>
                <a:latin typeface="Verdana"/>
                <a:ea typeface="+mn-ea"/>
                <a:cs typeface="Verdana"/>
              </a:rPr>
              <a:t>corners?</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0" normalizeH="0" baseline="0" noProof="0" dirty="0">
                <a:ln>
                  <a:noFill/>
                </a:ln>
                <a:solidFill>
                  <a:prstClr val="black"/>
                </a:solidFill>
                <a:effectLst/>
                <a:uLnTx/>
                <a:uFillTx/>
                <a:latin typeface="Verdana"/>
                <a:ea typeface="+mn-ea"/>
                <a:cs typeface="Verdana"/>
              </a:rPr>
              <a:t> </a:t>
            </a:r>
            <a:r>
              <a:rPr kumimoji="0" sz="1800" b="0" i="0" u="none" strike="noStrike" kern="1200" cap="none" spc="-270" normalizeH="0" baseline="0" noProof="0" dirty="0">
                <a:ln>
                  <a:noFill/>
                </a:ln>
                <a:solidFill>
                  <a:prstClr val="black"/>
                </a:solidFill>
                <a:effectLst/>
                <a:uLnTx/>
                <a:uFillTx/>
                <a:latin typeface="Verdana"/>
                <a:ea typeface="+mn-ea"/>
                <a:cs typeface="Verdana"/>
              </a:rPr>
              <a:t> </a:t>
            </a:r>
            <a:r>
              <a:rPr kumimoji="0" sz="1800" b="0" i="0" u="none" strike="noStrike" kern="1200" cap="none" spc="170" normalizeH="0" baseline="0" noProof="0" dirty="0">
                <a:ln>
                  <a:noFill/>
                </a:ln>
                <a:solidFill>
                  <a:prstClr val="black"/>
                </a:solidFill>
                <a:effectLst/>
                <a:uLnTx/>
                <a:uFillTx/>
                <a:latin typeface="Verdana"/>
                <a:ea typeface="+mn-ea"/>
                <a:cs typeface="Verdana"/>
              </a:rPr>
              <a:t>c</a:t>
            </a:r>
            <a:r>
              <a:rPr kumimoji="0" sz="1800" b="0" i="0" u="none" strike="noStrike" kern="1200" cap="none" spc="190" normalizeH="0" baseline="0" noProof="0" dirty="0">
                <a:ln>
                  <a:noFill/>
                </a:ln>
                <a:solidFill>
                  <a:prstClr val="black"/>
                </a:solidFill>
                <a:effectLst/>
                <a:uLnTx/>
                <a:uFillTx/>
                <a:latin typeface="Verdana"/>
                <a:ea typeface="+mn-ea"/>
                <a:cs typeface="Verdana"/>
              </a:rPr>
              <a:t>a</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25" normalizeH="0" baseline="0" noProof="0" dirty="0">
                <a:ln>
                  <a:noFill/>
                </a:ln>
                <a:solidFill>
                  <a:prstClr val="black"/>
                </a:solidFill>
                <a:effectLst/>
                <a:uLnTx/>
                <a:uFillTx/>
                <a:latin typeface="Verdana"/>
                <a:ea typeface="+mn-ea"/>
                <a:cs typeface="Verdana"/>
              </a:rPr>
              <a:t> l</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g</a:t>
            </a:r>
            <a:r>
              <a:rPr kumimoji="0" sz="1800" b="0" i="0" u="none" strike="noStrike" kern="1200" cap="none" spc="10" normalizeH="0" baseline="0" noProof="0" dirty="0">
                <a:ln>
                  <a:noFill/>
                </a:ln>
                <a:solidFill>
                  <a:prstClr val="black"/>
                </a:solidFill>
                <a:effectLst/>
                <a:uLnTx/>
                <a:uFillTx/>
                <a:latin typeface="Verdana"/>
                <a:ea typeface="+mn-ea"/>
                <a:cs typeface="Verdana"/>
              </a:rPr>
              <a:t>h</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65"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be</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65" normalizeH="0" baseline="0" noProof="0" dirty="0">
                <a:ln>
                  <a:noFill/>
                </a:ln>
                <a:solidFill>
                  <a:prstClr val="black"/>
                </a:solidFill>
                <a:effectLst/>
                <a:uLnTx/>
                <a:uFillTx/>
                <a:latin typeface="Verdana"/>
                <a:ea typeface="+mn-ea"/>
                <a:cs typeface="Verdana"/>
              </a:rPr>
              <a:t>us</a:t>
            </a:r>
            <a:r>
              <a:rPr kumimoji="0" sz="1800" b="0" i="0" u="none" strike="noStrike" kern="1200" cap="none" spc="-80"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10"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a:t>
            </a:r>
            <a:r>
              <a:rPr kumimoji="0" sz="1800" b="0" i="0" u="none" strike="noStrike" kern="1200" cap="none" spc="-11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ti</a:t>
            </a:r>
            <a:r>
              <a:rPr kumimoji="0" sz="1800" b="0" i="0" u="none" strike="noStrike" kern="1200" cap="none" spc="35" normalizeH="0" baseline="0" noProof="0" dirty="0">
                <a:ln>
                  <a:noFill/>
                </a:ln>
                <a:solidFill>
                  <a:prstClr val="black"/>
                </a:solidFill>
                <a:effectLst/>
                <a:uLnTx/>
                <a:uFillTx/>
                <a:latin typeface="Verdana"/>
                <a:ea typeface="+mn-ea"/>
                <a:cs typeface="Verdana"/>
              </a:rPr>
              <a:t>me?</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5" normalizeH="0" baseline="0" noProof="0" dirty="0">
                <a:ln>
                  <a:noFill/>
                </a:ln>
                <a:solidFill>
                  <a:prstClr val="black"/>
                </a:solidFill>
                <a:effectLst/>
                <a:uLnTx/>
                <a:uFillTx/>
                <a:latin typeface="Verdana"/>
                <a:ea typeface="+mn-ea"/>
                <a:cs typeface="Verdana"/>
              </a:rPr>
              <a:t>Do</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75"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bjec</a:t>
            </a:r>
            <a:r>
              <a:rPr kumimoji="0" sz="1800" b="0" i="0" u="none" strike="noStrike" kern="1200" cap="none" spc="-5" normalizeH="0" baseline="0" noProof="0" dirty="0">
                <a:ln>
                  <a:noFill/>
                </a:ln>
                <a:solidFill>
                  <a:prstClr val="black"/>
                </a:solidFill>
                <a:effectLst/>
                <a:uLnTx/>
                <a:uFillTx/>
                <a:latin typeface="Verdana"/>
                <a:ea typeface="+mn-ea"/>
                <a:cs typeface="Verdana"/>
              </a:rPr>
              <a:t>t</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b</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5" normalizeH="0" baseline="0" noProof="0" dirty="0">
                <a:ln>
                  <a:noFill/>
                </a:ln>
                <a:solidFill>
                  <a:prstClr val="black"/>
                </a:solidFill>
                <a:effectLst/>
                <a:uLnTx/>
                <a:uFillTx/>
                <a:latin typeface="Verdana"/>
                <a:ea typeface="+mn-ea"/>
                <a:cs typeface="Verdana"/>
              </a:rPr>
              <a:t>r?</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do</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s</a:t>
            </a:r>
            <a:r>
              <a:rPr kumimoji="0" sz="1800" b="0" i="0" u="none" strike="noStrike" kern="1200" cap="none" spc="-16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60" normalizeH="0" baseline="0" noProof="0" dirty="0">
                <a:ln>
                  <a:noFill/>
                </a:ln>
                <a:solidFill>
                  <a:prstClr val="black"/>
                </a:solidFill>
                <a:effectLst/>
                <a:uLnTx/>
                <a:uFillTx/>
                <a:latin typeface="Verdana"/>
                <a:ea typeface="+mn-ea"/>
                <a:cs typeface="Verdana"/>
              </a:rPr>
              <a:t>do</a:t>
            </a:r>
            <a:r>
              <a:rPr kumimoji="0" sz="1800" b="0" i="0" u="none" strike="noStrike" kern="1200" cap="none" spc="50" normalizeH="0" baseline="0" noProof="0" dirty="0">
                <a:ln>
                  <a:noFill/>
                </a:ln>
                <a:solidFill>
                  <a:prstClr val="black"/>
                </a:solidFill>
                <a:effectLst/>
                <a:uLnTx/>
                <a:uFillTx/>
                <a:latin typeface="Verdana"/>
                <a:ea typeface="+mn-ea"/>
                <a:cs typeface="Verdana"/>
              </a:rPr>
              <a:t>w</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7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00" normalizeH="0" baseline="0" noProof="0" dirty="0">
                <a:ln>
                  <a:noFill/>
                </a:ln>
                <a:solidFill>
                  <a:prstClr val="black"/>
                </a:solidFill>
                <a:effectLst/>
                <a:uLnTx/>
                <a:uFillTx/>
                <a:latin typeface="Verdana"/>
                <a:ea typeface="+mn-ea"/>
                <a:cs typeface="Verdana"/>
              </a:rPr>
              <a:t>or</a:t>
            </a:r>
            <a:r>
              <a:rPr kumimoji="0" sz="1800" b="0" i="0" u="none" strike="noStrike" kern="1200" cap="none" spc="-125" normalizeH="0" baseline="0" noProof="0" dirty="0">
                <a:ln>
                  <a:noFill/>
                </a:ln>
                <a:solidFill>
                  <a:prstClr val="black"/>
                </a:solidFill>
                <a:effectLst/>
                <a:uLnTx/>
                <a:uFillTx/>
                <a:latin typeface="Verdana"/>
                <a:ea typeface="+mn-ea"/>
                <a:cs typeface="Verdana"/>
              </a:rPr>
              <a:t>k</a:t>
            </a:r>
            <a:r>
              <a:rPr kumimoji="0" sz="1800" b="0" i="0" u="none" strike="noStrike" kern="1200" cap="none" spc="80" normalizeH="0" baseline="0" noProof="0" dirty="0">
                <a:ln>
                  <a:noFill/>
                </a:ln>
                <a:solidFill>
                  <a:prstClr val="black"/>
                </a:solidFill>
                <a:effectLst/>
                <a:uLnTx/>
                <a:uFillTx/>
                <a:latin typeface="Verdana"/>
                <a:ea typeface="+mn-ea"/>
                <a:cs typeface="Verdana"/>
              </a:rPr>
              <a: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55" normalizeH="0" baseline="0" noProof="0" dirty="0">
                <a:ln>
                  <a:noFill/>
                </a:ln>
                <a:solidFill>
                  <a:prstClr val="black"/>
                </a:solidFill>
                <a:effectLst/>
                <a:uLnTx/>
                <a:uFillTx/>
                <a:latin typeface="Verdana"/>
                <a:ea typeface="+mn-ea"/>
                <a:cs typeface="Verdana"/>
              </a:rPr>
              <a:t>ow</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do</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5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0" normalizeH="0" baseline="0" noProof="0" dirty="0">
                <a:ln>
                  <a:noFill/>
                </a:ln>
                <a:solidFill>
                  <a:prstClr val="black"/>
                </a:solidFill>
                <a:effectLst/>
                <a:uLnTx/>
                <a:uFillTx/>
                <a:latin typeface="Verdana"/>
                <a:ea typeface="+mn-ea"/>
                <a:cs typeface="Verdana"/>
              </a:rPr>
              <a:t>n</a:t>
            </a:r>
            <a:r>
              <a:rPr kumimoji="0" sz="1800" b="0" i="0" u="none" strike="noStrike" kern="1200" cap="none" spc="90" normalizeH="0" baseline="0" noProof="0" dirty="0">
                <a:ln>
                  <a:noFill/>
                </a:ln>
                <a:solidFill>
                  <a:prstClr val="black"/>
                </a:solidFill>
                <a:effectLst/>
                <a:uLnTx/>
                <a:uFillTx/>
                <a:latin typeface="Verdana"/>
                <a:ea typeface="+mn-ea"/>
                <a:cs typeface="Verdana"/>
              </a:rPr>
              <a:t>b</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70" normalizeH="0" baseline="0" noProof="0" dirty="0">
                <a:ln>
                  <a:noFill/>
                </a:ln>
                <a:solidFill>
                  <a:prstClr val="black"/>
                </a:solidFill>
                <a:effectLst/>
                <a:uLnTx/>
                <a:uFillTx/>
                <a:latin typeface="Verdana"/>
                <a:ea typeface="+mn-ea"/>
                <a:cs typeface="Verdana"/>
              </a:rPr>
              <a:t>r</a:t>
            </a:r>
            <a:r>
              <a:rPr kumimoji="0" sz="1800" b="0" i="0" u="none" strike="noStrike" kern="1200" cap="none" spc="-40" normalizeH="0" baseline="0" noProof="0" dirty="0">
                <a:ln>
                  <a:noFill/>
                </a:ln>
                <a:solidFill>
                  <a:prstClr val="black"/>
                </a:solidFill>
                <a:effectLst/>
                <a:uLnTx/>
                <a:uFillTx/>
                <a:latin typeface="Verdana"/>
                <a:ea typeface="+mn-ea"/>
                <a:cs typeface="Verdana"/>
              </a:rPr>
              <a:t>k?</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grpSp>
        <p:nvGrpSpPr>
          <p:cNvPr id="11" name="object 11"/>
          <p:cNvGrpSpPr/>
          <p:nvPr/>
        </p:nvGrpSpPr>
        <p:grpSpPr>
          <a:xfrm>
            <a:off x="4442459" y="5047488"/>
            <a:ext cx="2444750" cy="1670685"/>
            <a:chOff x="4442459" y="5047488"/>
            <a:chExt cx="2444750" cy="1670685"/>
          </a:xfrm>
        </p:grpSpPr>
        <p:pic>
          <p:nvPicPr>
            <p:cNvPr id="12" name="object 12"/>
            <p:cNvPicPr/>
            <p:nvPr/>
          </p:nvPicPr>
          <p:blipFill>
            <a:blip r:embed="rId2" cstate="print"/>
            <a:stretch>
              <a:fillRect/>
            </a:stretch>
          </p:blipFill>
          <p:spPr>
            <a:xfrm>
              <a:off x="4480559" y="5085588"/>
              <a:ext cx="2368295" cy="1594104"/>
            </a:xfrm>
            <a:prstGeom prst="rect">
              <a:avLst/>
            </a:prstGeom>
          </p:spPr>
        </p:pic>
        <p:sp>
          <p:nvSpPr>
            <p:cNvPr id="13" name="object 13"/>
            <p:cNvSpPr/>
            <p:nvPr/>
          </p:nvSpPr>
          <p:spPr>
            <a:xfrm>
              <a:off x="4461509" y="5066538"/>
              <a:ext cx="2406650" cy="1632585"/>
            </a:xfrm>
            <a:custGeom>
              <a:avLst/>
              <a:gdLst/>
              <a:ahLst/>
              <a:cxnLst/>
              <a:rect l="l" t="t" r="r" b="b"/>
              <a:pathLst>
                <a:path w="2406650" h="1632584">
                  <a:moveTo>
                    <a:pt x="0" y="1632204"/>
                  </a:moveTo>
                  <a:lnTo>
                    <a:pt x="2406395" y="1632204"/>
                  </a:lnTo>
                  <a:lnTo>
                    <a:pt x="2406395" y="0"/>
                  </a:lnTo>
                  <a:lnTo>
                    <a:pt x="0" y="0"/>
                  </a:lnTo>
                  <a:lnTo>
                    <a:pt x="0" y="1632204"/>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object 14"/>
          <p:cNvGrpSpPr/>
          <p:nvPr/>
        </p:nvGrpSpPr>
        <p:grpSpPr>
          <a:xfrm>
            <a:off x="6947916" y="5047488"/>
            <a:ext cx="2440305" cy="1670685"/>
            <a:chOff x="6947916" y="5047488"/>
            <a:chExt cx="2440305" cy="1670685"/>
          </a:xfrm>
        </p:grpSpPr>
        <p:pic>
          <p:nvPicPr>
            <p:cNvPr id="15" name="object 15"/>
            <p:cNvPicPr/>
            <p:nvPr/>
          </p:nvPicPr>
          <p:blipFill>
            <a:blip r:embed="rId3" cstate="print"/>
            <a:stretch>
              <a:fillRect/>
            </a:stretch>
          </p:blipFill>
          <p:spPr>
            <a:xfrm>
              <a:off x="6986016" y="5085588"/>
              <a:ext cx="2363724" cy="1594104"/>
            </a:xfrm>
            <a:prstGeom prst="rect">
              <a:avLst/>
            </a:prstGeom>
          </p:spPr>
        </p:pic>
        <p:sp>
          <p:nvSpPr>
            <p:cNvPr id="16" name="object 16"/>
            <p:cNvSpPr/>
            <p:nvPr/>
          </p:nvSpPr>
          <p:spPr>
            <a:xfrm>
              <a:off x="6966966" y="5066538"/>
              <a:ext cx="2402205" cy="1632585"/>
            </a:xfrm>
            <a:custGeom>
              <a:avLst/>
              <a:gdLst/>
              <a:ahLst/>
              <a:cxnLst/>
              <a:rect l="l" t="t" r="r" b="b"/>
              <a:pathLst>
                <a:path w="2402204" h="1632584">
                  <a:moveTo>
                    <a:pt x="0" y="1632204"/>
                  </a:moveTo>
                  <a:lnTo>
                    <a:pt x="2401824" y="1632204"/>
                  </a:lnTo>
                  <a:lnTo>
                    <a:pt x="2401824" y="0"/>
                  </a:lnTo>
                  <a:lnTo>
                    <a:pt x="0" y="0"/>
                  </a:lnTo>
                  <a:lnTo>
                    <a:pt x="0" y="1632204"/>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7" name="object 17"/>
          <p:cNvGrpSpPr/>
          <p:nvPr/>
        </p:nvGrpSpPr>
        <p:grpSpPr>
          <a:xfrm>
            <a:off x="4628388" y="341375"/>
            <a:ext cx="1851660" cy="2331720"/>
            <a:chOff x="4628388" y="341375"/>
            <a:chExt cx="1851660" cy="2331720"/>
          </a:xfrm>
        </p:grpSpPr>
        <p:pic>
          <p:nvPicPr>
            <p:cNvPr id="18" name="object 18"/>
            <p:cNvPicPr/>
            <p:nvPr/>
          </p:nvPicPr>
          <p:blipFill>
            <a:blip r:embed="rId4" cstate="print"/>
            <a:stretch>
              <a:fillRect/>
            </a:stretch>
          </p:blipFill>
          <p:spPr>
            <a:xfrm>
              <a:off x="4628388" y="341375"/>
              <a:ext cx="1851660" cy="2331593"/>
            </a:xfrm>
            <a:prstGeom prst="rect">
              <a:avLst/>
            </a:prstGeom>
          </p:spPr>
        </p:pic>
        <p:pic>
          <p:nvPicPr>
            <p:cNvPr id="19" name="object 19"/>
            <p:cNvPicPr/>
            <p:nvPr/>
          </p:nvPicPr>
          <p:blipFill>
            <a:blip r:embed="rId5" cstate="print"/>
            <a:stretch>
              <a:fillRect/>
            </a:stretch>
          </p:blipFill>
          <p:spPr>
            <a:xfrm>
              <a:off x="4823460" y="536447"/>
              <a:ext cx="1281684" cy="1761743"/>
            </a:xfrm>
            <a:prstGeom prst="rect">
              <a:avLst/>
            </a:prstGeom>
          </p:spPr>
        </p:pic>
      </p:grpSp>
      <p:sp>
        <p:nvSpPr>
          <p:cNvPr id="20" name="object 20"/>
          <p:cNvSpPr txBox="1"/>
          <p:nvPr/>
        </p:nvSpPr>
        <p:spPr>
          <a:xfrm>
            <a:off x="4769358" y="2347975"/>
            <a:ext cx="138112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20" normalizeH="0" baseline="0" noProof="0" dirty="0">
                <a:ln>
                  <a:noFill/>
                </a:ln>
                <a:solidFill>
                  <a:srgbClr val="FFFFFF"/>
                </a:solidFill>
                <a:effectLst/>
                <a:uLnTx/>
                <a:uFillTx/>
                <a:latin typeface="Tahoma"/>
                <a:ea typeface="+mn-ea"/>
                <a:cs typeface="Tahoma"/>
              </a:rPr>
              <a:t>Isaac</a:t>
            </a:r>
            <a:r>
              <a:rPr kumimoji="0" sz="1600" b="1" i="0" u="none" strike="noStrike" kern="1200" cap="none" spc="-55" normalizeH="0" baseline="0" noProof="0" dirty="0">
                <a:ln>
                  <a:noFill/>
                </a:ln>
                <a:solidFill>
                  <a:srgbClr val="FFFFFF"/>
                </a:solidFill>
                <a:effectLst/>
                <a:uLnTx/>
                <a:uFillTx/>
                <a:latin typeface="Tahoma"/>
                <a:ea typeface="+mn-ea"/>
                <a:cs typeface="Tahoma"/>
              </a:rPr>
              <a:t> </a:t>
            </a:r>
            <a:r>
              <a:rPr kumimoji="0" sz="1600" b="1" i="0" u="none" strike="noStrike" kern="1200" cap="none" spc="-65" normalizeH="0" baseline="0" noProof="0" dirty="0">
                <a:ln>
                  <a:noFill/>
                </a:ln>
                <a:solidFill>
                  <a:srgbClr val="FFFFFF"/>
                </a:solidFill>
                <a:effectLst/>
                <a:uLnTx/>
                <a:uFillTx/>
                <a:latin typeface="Tahoma"/>
                <a:ea typeface="+mn-ea"/>
                <a:cs typeface="Tahoma"/>
              </a:rPr>
              <a:t>Newton</a:t>
            </a:r>
            <a:endParaRPr kumimoji="0" sz="1600" b="0" i="0" u="none" strike="noStrike" kern="1200" cap="none" spc="0" normalizeH="0" baseline="0" noProof="0">
              <a:ln>
                <a:noFill/>
              </a:ln>
              <a:solidFill>
                <a:prstClr val="black"/>
              </a:solidFill>
              <a:effectLst/>
              <a:uLnTx/>
              <a:uFillTx/>
              <a:latin typeface="Tahoma"/>
              <a:ea typeface="+mn-ea"/>
              <a:cs typeface="Tahoma"/>
            </a:endParaRPr>
          </a:p>
        </p:txBody>
      </p:sp>
    </p:spTree>
    <p:extLst>
      <p:ext uri="{BB962C8B-B14F-4D97-AF65-F5344CB8AC3E}">
        <p14:creationId xmlns:p14="http://schemas.microsoft.com/office/powerpoint/2010/main" val="3698278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215" y="-112050"/>
            <a:ext cx="5665529" cy="1938992"/>
          </a:xfrm>
          <a:prstGeom prst="rect">
            <a:avLst/>
          </a:prstGeom>
          <a:noFill/>
        </p:spPr>
        <p:txBody>
          <a:bodyPr wrap="square" rtlCol="0">
            <a:spAutoFit/>
          </a:bodyPr>
          <a:lstStyle/>
          <a:p>
            <a:r>
              <a:rPr lang="en-GB" sz="4000" b="1" dirty="0"/>
              <a:t>Year 6 Autumn Term 1  Animals Including Humans</a:t>
            </a:r>
          </a:p>
        </p:txBody>
      </p:sp>
      <p:sp>
        <p:nvSpPr>
          <p:cNvPr id="3" name="TextBox 2"/>
          <p:cNvSpPr txBox="1"/>
          <p:nvPr/>
        </p:nvSpPr>
        <p:spPr>
          <a:xfrm>
            <a:off x="9472595" y="232338"/>
            <a:ext cx="2551612" cy="6186309"/>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Circulatory System</a:t>
            </a:r>
          </a:p>
          <a:p>
            <a:pPr algn="ctr"/>
            <a:r>
              <a:rPr lang="en-GB" dirty="0">
                <a:solidFill>
                  <a:schemeClr val="bg1"/>
                </a:solidFill>
              </a:rPr>
              <a:t>Heart</a:t>
            </a:r>
          </a:p>
          <a:p>
            <a:pPr algn="ctr"/>
            <a:r>
              <a:rPr lang="en-GB" dirty="0">
                <a:solidFill>
                  <a:schemeClr val="bg1"/>
                </a:solidFill>
              </a:rPr>
              <a:t>Lungs</a:t>
            </a:r>
          </a:p>
          <a:p>
            <a:pPr algn="ctr"/>
            <a:r>
              <a:rPr lang="en-GB" dirty="0">
                <a:solidFill>
                  <a:schemeClr val="bg1"/>
                </a:solidFill>
              </a:rPr>
              <a:t>Blood Vessels</a:t>
            </a:r>
          </a:p>
          <a:p>
            <a:pPr algn="ctr"/>
            <a:r>
              <a:rPr lang="en-GB" dirty="0">
                <a:solidFill>
                  <a:schemeClr val="bg1"/>
                </a:solidFill>
              </a:rPr>
              <a:t>Veins</a:t>
            </a:r>
          </a:p>
          <a:p>
            <a:pPr algn="ctr"/>
            <a:r>
              <a:rPr lang="en-GB" dirty="0">
                <a:solidFill>
                  <a:schemeClr val="bg1"/>
                </a:solidFill>
              </a:rPr>
              <a:t>Arteries</a:t>
            </a:r>
          </a:p>
          <a:p>
            <a:pPr algn="ctr"/>
            <a:r>
              <a:rPr lang="en-GB" dirty="0">
                <a:solidFill>
                  <a:schemeClr val="bg1"/>
                </a:solidFill>
              </a:rPr>
              <a:t>Nutrients</a:t>
            </a:r>
          </a:p>
          <a:p>
            <a:pPr algn="ctr"/>
            <a:r>
              <a:rPr lang="en-GB" dirty="0">
                <a:solidFill>
                  <a:schemeClr val="bg1"/>
                </a:solidFill>
              </a:rPr>
              <a:t>Blood</a:t>
            </a:r>
          </a:p>
          <a:p>
            <a:pPr algn="ctr"/>
            <a:r>
              <a:rPr lang="en-GB" dirty="0">
                <a:solidFill>
                  <a:schemeClr val="bg1"/>
                </a:solidFill>
              </a:rPr>
              <a:t>Alveoli</a:t>
            </a:r>
          </a:p>
          <a:p>
            <a:pPr algn="ctr"/>
            <a:r>
              <a:rPr lang="en-GB" dirty="0">
                <a:solidFill>
                  <a:schemeClr val="bg1"/>
                </a:solidFill>
              </a:rPr>
              <a:t>Pulmonary</a:t>
            </a:r>
          </a:p>
          <a:p>
            <a:pPr algn="ctr"/>
            <a:r>
              <a:rPr lang="en-GB" dirty="0">
                <a:solidFill>
                  <a:schemeClr val="bg1"/>
                </a:solidFill>
              </a:rPr>
              <a:t>Capillary</a:t>
            </a:r>
          </a:p>
          <a:p>
            <a:pPr algn="ctr"/>
            <a:r>
              <a:rPr lang="en-GB" dirty="0">
                <a:solidFill>
                  <a:schemeClr val="bg1"/>
                </a:solidFill>
              </a:rPr>
              <a:t>Water</a:t>
            </a:r>
          </a:p>
          <a:p>
            <a:pPr algn="ctr"/>
            <a:r>
              <a:rPr lang="en-GB" dirty="0">
                <a:solidFill>
                  <a:schemeClr val="bg1"/>
                </a:solidFill>
              </a:rPr>
              <a:t>Oxygen</a:t>
            </a:r>
          </a:p>
          <a:p>
            <a:pPr algn="ctr"/>
            <a:r>
              <a:rPr lang="en-GB" dirty="0">
                <a:solidFill>
                  <a:schemeClr val="bg1"/>
                </a:solidFill>
              </a:rPr>
              <a:t>Transport</a:t>
            </a:r>
          </a:p>
          <a:p>
            <a:pPr algn="ctr"/>
            <a:r>
              <a:rPr lang="en-GB" dirty="0">
                <a:solidFill>
                  <a:schemeClr val="bg1"/>
                </a:solidFill>
              </a:rPr>
              <a:t>Exercise</a:t>
            </a:r>
          </a:p>
          <a:p>
            <a:pPr algn="ctr"/>
            <a:r>
              <a:rPr lang="en-GB" dirty="0">
                <a:solidFill>
                  <a:schemeClr val="bg1"/>
                </a:solidFill>
              </a:rPr>
              <a:t>Pulse</a:t>
            </a:r>
          </a:p>
          <a:p>
            <a:pPr algn="ctr"/>
            <a:r>
              <a:rPr lang="en-GB" dirty="0">
                <a:solidFill>
                  <a:schemeClr val="bg1"/>
                </a:solidFill>
              </a:rPr>
              <a:t>Drugs</a:t>
            </a:r>
          </a:p>
          <a:p>
            <a:pPr algn="ctr"/>
            <a:r>
              <a:rPr lang="en-GB" dirty="0">
                <a:solidFill>
                  <a:schemeClr val="bg1"/>
                </a:solidFill>
              </a:rPr>
              <a:t>Alcohol</a:t>
            </a:r>
          </a:p>
          <a:p>
            <a:pPr algn="ctr"/>
            <a:r>
              <a:rPr lang="en-GB" dirty="0">
                <a:solidFill>
                  <a:schemeClr val="bg1"/>
                </a:solidFill>
              </a:rPr>
              <a:t>Gas Exchange</a:t>
            </a:r>
          </a:p>
          <a:p>
            <a:pPr algn="ctr"/>
            <a:r>
              <a:rPr lang="en-GB" dirty="0">
                <a:solidFill>
                  <a:schemeClr val="bg1"/>
                </a:solidFill>
              </a:rPr>
              <a:t>Villi</a:t>
            </a:r>
          </a:p>
          <a:p>
            <a:pPr algn="ctr"/>
            <a:r>
              <a:rPr lang="en-GB" dirty="0">
                <a:solidFill>
                  <a:schemeClr val="bg1"/>
                </a:solidFill>
              </a:rPr>
              <a:t>Addiction</a:t>
            </a:r>
          </a:p>
        </p:txBody>
      </p:sp>
      <p:sp>
        <p:nvSpPr>
          <p:cNvPr id="4" name="TextBox 3"/>
          <p:cNvSpPr txBox="1"/>
          <p:nvPr/>
        </p:nvSpPr>
        <p:spPr>
          <a:xfrm>
            <a:off x="186562" y="1973135"/>
            <a:ext cx="4217728" cy="404726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another system in their bodies – the circulatory system. They will be able to name the main parts of the system and research their functions. The children will focus on how nutrients are transported throughout the body and will learn about the different components of blood. Children will explore how a healthy lifestyle supports the body to function and how different types of drugs affect the body. </a:t>
            </a:r>
          </a:p>
          <a:p>
            <a:endParaRPr lang="en-GB" sz="500" b="1" u="sng" dirty="0">
              <a:solidFill>
                <a:schemeClr val="bg1"/>
              </a:solidFill>
            </a:endParaRPr>
          </a:p>
        </p:txBody>
      </p:sp>
      <p:sp>
        <p:nvSpPr>
          <p:cNvPr id="10" name="TextBox 9"/>
          <p:cNvSpPr txBox="1"/>
          <p:nvPr/>
        </p:nvSpPr>
        <p:spPr>
          <a:xfrm>
            <a:off x="6443634" y="903612"/>
            <a:ext cx="2978127" cy="923330"/>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Scientists Studied</a:t>
            </a:r>
          </a:p>
          <a:p>
            <a:r>
              <a:rPr lang="en-GB" dirty="0">
                <a:solidFill>
                  <a:schemeClr val="bg1"/>
                </a:solidFill>
              </a:rPr>
              <a:t>Asif Hasan</a:t>
            </a:r>
          </a:p>
          <a:p>
            <a:r>
              <a:rPr lang="en-GB" dirty="0">
                <a:solidFill>
                  <a:schemeClr val="bg1"/>
                </a:solidFill>
              </a:rPr>
              <a:t> Marie Maynard Daly </a:t>
            </a:r>
          </a:p>
        </p:txBody>
      </p:sp>
      <p:sp>
        <p:nvSpPr>
          <p:cNvPr id="11" name="TextBox 10"/>
          <p:cNvSpPr txBox="1"/>
          <p:nvPr/>
        </p:nvSpPr>
        <p:spPr>
          <a:xfrm>
            <a:off x="4481996" y="2603593"/>
            <a:ext cx="4898570" cy="2585323"/>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r>
              <a:rPr lang="en-GB" dirty="0">
                <a:solidFill>
                  <a:schemeClr val="bg1"/>
                </a:solidFill>
              </a:rPr>
              <a:t>What sport makes you sweat the most?</a:t>
            </a:r>
          </a:p>
          <a:p>
            <a:r>
              <a:rPr lang="en-GB" dirty="0">
                <a:solidFill>
                  <a:schemeClr val="bg1"/>
                </a:solidFill>
              </a:rPr>
              <a:t>How can you help someone dance for 24 hours?</a:t>
            </a:r>
          </a:p>
          <a:p>
            <a:r>
              <a:rPr lang="en-GB" dirty="0">
                <a:solidFill>
                  <a:schemeClr val="bg1"/>
                </a:solidFill>
              </a:rPr>
              <a:t>Do all animals have hearts?</a:t>
            </a:r>
          </a:p>
          <a:p>
            <a:r>
              <a:rPr lang="en-GB" dirty="0">
                <a:solidFill>
                  <a:schemeClr val="bg1"/>
                </a:solidFill>
              </a:rPr>
              <a:t>Does the heart ever get a rest?</a:t>
            </a:r>
          </a:p>
          <a:p>
            <a:r>
              <a:rPr lang="en-GB" dirty="0">
                <a:solidFill>
                  <a:schemeClr val="bg1"/>
                </a:solidFill>
              </a:rPr>
              <a:t>What happens if you hold your breath?</a:t>
            </a:r>
          </a:p>
          <a:p>
            <a:r>
              <a:rPr lang="en-GB" dirty="0">
                <a:solidFill>
                  <a:schemeClr val="bg1"/>
                </a:solidFill>
              </a:rPr>
              <a:t>What happens to people’s organs when they don’t exercise?</a:t>
            </a:r>
          </a:p>
        </p:txBody>
      </p:sp>
      <p:sp>
        <p:nvSpPr>
          <p:cNvPr id="13" name="TextBox 12"/>
          <p:cNvSpPr txBox="1"/>
          <p:nvPr/>
        </p:nvSpPr>
        <p:spPr>
          <a:xfrm>
            <a:off x="4895146" y="2249650"/>
            <a:ext cx="2050458" cy="338554"/>
          </a:xfrm>
          <a:prstGeom prst="rect">
            <a:avLst/>
          </a:prstGeom>
          <a:noFill/>
        </p:spPr>
        <p:txBody>
          <a:bodyPr wrap="square" rtlCol="0">
            <a:spAutoFit/>
          </a:bodyPr>
          <a:lstStyle/>
          <a:p>
            <a:r>
              <a:rPr lang="en-GB" sz="1600" b="1" dirty="0"/>
              <a:t>Asif Hasan</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6227" r="18732"/>
          <a:stretch/>
        </p:blipFill>
        <p:spPr>
          <a:xfrm>
            <a:off x="4762246" y="596403"/>
            <a:ext cx="1496292" cy="1529958"/>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2146" t="9422" r="13760" b="9898"/>
          <a:stretch/>
        </p:blipFill>
        <p:spPr>
          <a:xfrm>
            <a:off x="5624946" y="5287071"/>
            <a:ext cx="1456708" cy="15861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32917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7904" y="0"/>
            <a:ext cx="5001260" cy="1854200"/>
          </a:xfrm>
          <a:prstGeom prst="rect">
            <a:avLst/>
          </a:prstGeom>
        </p:spPr>
        <p:txBody>
          <a:bodyPr vert="horz" wrap="square" lIns="0" tIns="12065" rIns="0" bIns="0" rtlCol="0">
            <a:spAutoFit/>
          </a:bodyPr>
          <a:lstStyle/>
          <a:p>
            <a:pPr marL="12700" marR="5080">
              <a:lnSpc>
                <a:spcPct val="100000"/>
              </a:lnSpc>
              <a:spcBef>
                <a:spcPts val="95"/>
              </a:spcBef>
            </a:pPr>
            <a:r>
              <a:rPr spc="-70" dirty="0"/>
              <a:t>Yea</a:t>
            </a:r>
            <a:r>
              <a:rPr spc="-45" dirty="0"/>
              <a:t>r</a:t>
            </a:r>
            <a:r>
              <a:rPr spc="-55" dirty="0"/>
              <a:t> </a:t>
            </a:r>
            <a:r>
              <a:rPr spc="-310" dirty="0"/>
              <a:t>6</a:t>
            </a:r>
            <a:r>
              <a:rPr spc="-50" dirty="0"/>
              <a:t> </a:t>
            </a:r>
            <a:r>
              <a:rPr spc="-180" dirty="0"/>
              <a:t>Sprin</a:t>
            </a:r>
            <a:r>
              <a:rPr spc="-210" dirty="0"/>
              <a:t>g</a:t>
            </a:r>
            <a:r>
              <a:rPr spc="-50" dirty="0"/>
              <a:t> </a:t>
            </a:r>
            <a:r>
              <a:rPr spc="-280" dirty="0"/>
              <a:t>Term</a:t>
            </a:r>
            <a:r>
              <a:rPr spc="-55" dirty="0"/>
              <a:t> </a:t>
            </a:r>
            <a:r>
              <a:rPr lang="en-GB" spc="-200" dirty="0"/>
              <a:t>1</a:t>
            </a:r>
            <a:r>
              <a:rPr spc="-200" dirty="0" smtClean="0"/>
              <a:t>  </a:t>
            </a:r>
            <a:r>
              <a:rPr spc="-180" dirty="0"/>
              <a:t>Evolution</a:t>
            </a:r>
            <a:r>
              <a:rPr spc="-30" dirty="0"/>
              <a:t> </a:t>
            </a:r>
            <a:r>
              <a:rPr spc="60" dirty="0"/>
              <a:t>and </a:t>
            </a:r>
            <a:r>
              <a:rPr spc="65" dirty="0"/>
              <a:t> </a:t>
            </a:r>
            <a:r>
              <a:rPr spc="-130" dirty="0"/>
              <a:t>Inheritance</a:t>
            </a:r>
          </a:p>
        </p:txBody>
      </p:sp>
      <p:sp>
        <p:nvSpPr>
          <p:cNvPr id="3" name="object 3"/>
          <p:cNvSpPr txBox="1"/>
          <p:nvPr/>
        </p:nvSpPr>
        <p:spPr>
          <a:xfrm>
            <a:off x="9473945" y="232409"/>
            <a:ext cx="2551430" cy="5633085"/>
          </a:xfrm>
          <a:prstGeom prst="rect">
            <a:avLst/>
          </a:prstGeom>
          <a:solidFill>
            <a:srgbClr val="FFFFFF"/>
          </a:solidFill>
          <a:ln w="38100">
            <a:solidFill>
              <a:srgbClr val="000000"/>
            </a:solidFill>
          </a:ln>
        </p:spPr>
        <p:txBody>
          <a:bodyPr vert="horz" wrap="square" lIns="0" tIns="41275" rIns="0" bIns="0" rtlCol="0">
            <a:spAutoFit/>
          </a:bodyPr>
          <a:lstStyle/>
          <a:p>
            <a:pPr marL="381000" marR="374650" lvl="0" indent="0" algn="ctr" defTabSz="914400" rtl="0" eaLnBrk="1" fontAlgn="auto" latinLnBrk="0" hangingPunct="1">
              <a:lnSpc>
                <a:spcPct val="100000"/>
              </a:lnSpc>
              <a:spcBef>
                <a:spcPts val="32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8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10" normalizeH="0" baseline="0" noProof="0" dirty="0">
                <a:ln>
                  <a:noFill/>
                </a:ln>
                <a:solidFill>
                  <a:prstClr val="black"/>
                </a:solidFill>
                <a:effectLst/>
                <a:uLnTx/>
                <a:uFill>
                  <a:solidFill>
                    <a:srgbClr val="000000"/>
                  </a:solidFill>
                </a:uFill>
                <a:latin typeface="Tahoma"/>
                <a:ea typeface="+mn-ea"/>
                <a:cs typeface="Tahoma"/>
              </a:rPr>
              <a:t>Vocabulary </a:t>
            </a:r>
            <a:r>
              <a:rPr kumimoji="0" sz="1800" b="1" i="0" u="none" strike="noStrike" kern="1200" cap="none" spc="-509" normalizeH="0" baseline="0" noProof="0" dirty="0">
                <a:ln>
                  <a:noFill/>
                </a:ln>
                <a:solidFill>
                  <a:prstClr val="black"/>
                </a:solidFill>
                <a:effectLst/>
                <a:uLnTx/>
                <a:uFillTx/>
                <a:latin typeface="Tahoma"/>
                <a:ea typeface="+mn-ea"/>
                <a:cs typeface="Tahoma"/>
              </a:rPr>
              <a:t> </a:t>
            </a:r>
            <a:r>
              <a:rPr kumimoji="0" sz="1800" b="0" i="0" u="none" strike="noStrike" kern="1200" cap="none" spc="-60" normalizeH="0" baseline="0" noProof="0" dirty="0">
                <a:ln>
                  <a:noFill/>
                </a:ln>
                <a:solidFill>
                  <a:prstClr val="black"/>
                </a:solidFill>
                <a:effectLst/>
                <a:uLnTx/>
                <a:uFillTx/>
                <a:latin typeface="Verdana"/>
                <a:ea typeface="+mn-ea"/>
                <a:cs typeface="Verdana"/>
              </a:rPr>
              <a:t>Evolution </a:t>
            </a:r>
            <a:r>
              <a:rPr kumimoji="0" sz="1800" b="0" i="0" u="none" strike="noStrike" kern="1200" cap="none" spc="-55"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Adaptation </a:t>
            </a:r>
            <a:r>
              <a:rPr kumimoji="0" sz="1800" b="0" i="0" u="none" strike="noStrike" kern="1200" cap="none" spc="35" normalizeH="0" baseline="0" noProof="0" dirty="0">
                <a:ln>
                  <a:noFill/>
                </a:ln>
                <a:solidFill>
                  <a:prstClr val="black"/>
                </a:solidFill>
                <a:effectLst/>
                <a:uLnTx/>
                <a:uFillTx/>
                <a:latin typeface="Verdana"/>
                <a:ea typeface="+mn-ea"/>
                <a:cs typeface="Verdana"/>
              </a:rPr>
              <a:t> </a:t>
            </a:r>
            <a:r>
              <a:rPr kumimoji="0" sz="1800" b="0" i="0" u="none" strike="noStrike" kern="1200" cap="none" spc="-40" normalizeH="0" baseline="0" noProof="0" dirty="0">
                <a:ln>
                  <a:noFill/>
                </a:ln>
                <a:solidFill>
                  <a:prstClr val="black"/>
                </a:solidFill>
                <a:effectLst/>
                <a:uLnTx/>
                <a:uFillTx/>
                <a:latin typeface="Verdana"/>
                <a:ea typeface="+mn-ea"/>
                <a:cs typeface="Verdana"/>
              </a:rPr>
              <a:t>Inheritance </a:t>
            </a:r>
            <a:r>
              <a:rPr kumimoji="0" sz="1800" b="0" i="0" u="none" strike="noStrike" kern="1200" cap="none" spc="-3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Inherit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27660" marR="320675" lvl="0" indent="635"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335"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60"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it</a:t>
            </a:r>
            <a:r>
              <a:rPr kumimoji="0" sz="1800" b="0" i="0" u="none" strike="noStrike" kern="1200" cap="none" spc="-190" normalizeH="0" baseline="0" noProof="0" dirty="0">
                <a:ln>
                  <a:noFill/>
                </a:ln>
                <a:solidFill>
                  <a:prstClr val="black"/>
                </a:solidFill>
                <a:effectLst/>
                <a:uLnTx/>
                <a:uFillTx/>
                <a:latin typeface="Verdana"/>
                <a:ea typeface="+mn-ea"/>
                <a:cs typeface="Verdana"/>
              </a:rPr>
              <a:t>s  </a:t>
            </a:r>
            <a:r>
              <a:rPr kumimoji="0" sz="1800" b="0" i="0" u="none" strike="noStrike" kern="1200" cap="none" spc="-30" normalizeH="0" baseline="0" noProof="0" dirty="0">
                <a:ln>
                  <a:noFill/>
                </a:ln>
                <a:solidFill>
                  <a:prstClr val="black"/>
                </a:solidFill>
                <a:effectLst/>
                <a:uLnTx/>
                <a:uFillTx/>
                <a:latin typeface="Verdana"/>
                <a:ea typeface="+mn-ea"/>
                <a:cs typeface="Verdana"/>
              </a:rPr>
              <a:t>Characteristics </a:t>
            </a:r>
            <a:r>
              <a:rPr kumimoji="0" sz="1800" b="0" i="0" u="none" strike="noStrike" kern="1200" cap="none" spc="-25"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N</a:t>
            </a:r>
            <a:r>
              <a:rPr kumimoji="0" sz="1800" b="0" i="0" u="none" strike="noStrike" kern="1200" cap="none" spc="50"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40" normalizeH="0" baseline="0" noProof="0" dirty="0">
                <a:ln>
                  <a:noFill/>
                </a:ln>
                <a:solidFill>
                  <a:prstClr val="black"/>
                </a:solidFill>
                <a:effectLst/>
                <a:uLnTx/>
                <a:uFillTx/>
                <a:latin typeface="Verdana"/>
                <a:ea typeface="+mn-ea"/>
                <a:cs typeface="Verdana"/>
              </a:rPr>
              <a:t>ur</a:t>
            </a:r>
            <a:r>
              <a:rPr kumimoji="0" sz="1800" b="0" i="0" u="none" strike="noStrike" kern="1200" cap="none" spc="-55" normalizeH="0" baseline="0" noProof="0" dirty="0">
                <a:ln>
                  <a:noFill/>
                </a:ln>
                <a:solidFill>
                  <a:prstClr val="black"/>
                </a:solidFill>
                <a:effectLst/>
                <a:uLnTx/>
                <a:uFillTx/>
                <a:latin typeface="Verdana"/>
                <a:ea typeface="+mn-ea"/>
                <a:cs typeface="Verdana"/>
              </a:rPr>
              <a:t>a</a:t>
            </a:r>
            <a:r>
              <a:rPr kumimoji="0" sz="1800" b="0" i="0" u="none" strike="noStrike" kern="1200" cap="none" spc="-135" normalizeH="0" baseline="0" noProof="0" dirty="0">
                <a:ln>
                  <a:noFill/>
                </a:ln>
                <a:solidFill>
                  <a:prstClr val="black"/>
                </a:solidFill>
                <a:effectLst/>
                <a:uLnTx/>
                <a:uFillTx/>
                <a:latin typeface="Verdana"/>
                <a:ea typeface="+mn-ea"/>
                <a:cs typeface="Verdana"/>
              </a:rPr>
              <a:t>l</a:t>
            </a:r>
            <a:r>
              <a:rPr kumimoji="0" sz="1800" b="0" i="0" u="none" strike="noStrike" kern="1200" cap="none" spc="-110" normalizeH="0" baseline="0" noProof="0" dirty="0">
                <a:ln>
                  <a:noFill/>
                </a:ln>
                <a:solidFill>
                  <a:prstClr val="black"/>
                </a:solidFill>
                <a:effectLst/>
                <a:uLnTx/>
                <a:uFillTx/>
                <a:latin typeface="Verdana"/>
                <a:ea typeface="+mn-ea"/>
                <a:cs typeface="Verdana"/>
              </a:rPr>
              <a:t> </a:t>
            </a:r>
            <a:r>
              <a:rPr kumimoji="0" sz="1800" b="0" i="0" u="none" strike="noStrike" kern="1200" cap="none" spc="-160" normalizeH="0" baseline="0" noProof="0" dirty="0">
                <a:ln>
                  <a:noFill/>
                </a:ln>
                <a:solidFill>
                  <a:prstClr val="black"/>
                </a:solidFill>
                <a:effectLst/>
                <a:uLnTx/>
                <a:uFillTx/>
                <a:latin typeface="Verdana"/>
                <a:ea typeface="+mn-ea"/>
                <a:cs typeface="Verdana"/>
              </a:rPr>
              <a:t>Se</a:t>
            </a:r>
            <a:r>
              <a:rPr kumimoji="0" sz="1800" b="0" i="0" u="none" strike="noStrike" kern="1200" cap="none" spc="-6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5" normalizeH="0" baseline="0" noProof="0" dirty="0">
                <a:ln>
                  <a:noFill/>
                </a:ln>
                <a:solidFill>
                  <a:prstClr val="black"/>
                </a:solidFill>
                <a:effectLst/>
                <a:uLnTx/>
                <a:uFillTx/>
                <a:latin typeface="Verdana"/>
                <a:ea typeface="+mn-ea"/>
                <a:cs typeface="Verdana"/>
              </a:rPr>
              <a:t>on  </a:t>
            </a: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125" normalizeH="0" baseline="0" noProof="0" dirty="0">
                <a:ln>
                  <a:noFill/>
                </a:ln>
                <a:solidFill>
                  <a:prstClr val="black"/>
                </a:solidFill>
                <a:effectLst/>
                <a:uLnTx/>
                <a:uFillTx/>
                <a:latin typeface="Verdana"/>
                <a:ea typeface="+mn-ea"/>
                <a:cs typeface="Verdana"/>
              </a:rPr>
              <a:t>d</a:t>
            </a:r>
            <a:r>
              <a:rPr kumimoji="0" sz="1800" b="0" i="0" u="none" strike="noStrike" kern="1200" cap="none" spc="114" normalizeH="0" baseline="0" noProof="0" dirty="0">
                <a:ln>
                  <a:noFill/>
                </a:ln>
                <a:solidFill>
                  <a:prstClr val="black"/>
                </a:solidFill>
                <a:effectLst/>
                <a:uLnTx/>
                <a:uFillTx/>
                <a:latin typeface="Verdana"/>
                <a:ea typeface="+mn-ea"/>
                <a:cs typeface="Verdana"/>
              </a:rPr>
              <a:t>a</a:t>
            </a:r>
            <a:r>
              <a:rPr kumimoji="0" sz="1800" b="0" i="0" u="none" strike="noStrike" kern="1200" cap="none" spc="0" normalizeH="0" baseline="0" noProof="0" dirty="0">
                <a:ln>
                  <a:noFill/>
                </a:ln>
                <a:solidFill>
                  <a:prstClr val="black"/>
                </a:solidFill>
                <a:effectLst/>
                <a:uLnTx/>
                <a:uFillTx/>
                <a:latin typeface="Verdana"/>
                <a:ea typeface="+mn-ea"/>
                <a:cs typeface="Verdana"/>
              </a:rPr>
              <a:t>p</a:t>
            </a:r>
            <a:r>
              <a:rPr kumimoji="0" sz="1800" b="0" i="0" u="none" strike="noStrike" kern="1200" cap="none" spc="-20"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65" normalizeH="0" baseline="0" noProof="0" dirty="0">
                <a:ln>
                  <a:noFill/>
                </a:ln>
                <a:solidFill>
                  <a:prstClr val="black"/>
                </a:solidFill>
                <a:effectLst/>
                <a:uLnTx/>
                <a:uFillTx/>
                <a:latin typeface="Verdana"/>
                <a:ea typeface="+mn-ea"/>
                <a:cs typeface="Verdana"/>
              </a:rPr>
              <a:t>v</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65"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5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it</a:t>
            </a:r>
            <a:r>
              <a:rPr kumimoji="0" sz="1800" b="0" i="0" u="none" strike="noStrike" kern="1200" cap="none" spc="-190" normalizeH="0" baseline="0" noProof="0" dirty="0">
                <a:ln>
                  <a:noFill/>
                </a:ln>
                <a:solidFill>
                  <a:prstClr val="black"/>
                </a:solidFill>
                <a:effectLst/>
                <a:uLnTx/>
                <a:uFillTx/>
                <a:latin typeface="Verdana"/>
                <a:ea typeface="+mn-ea"/>
                <a:cs typeface="Verdana"/>
              </a:rPr>
              <a:t>s  </a:t>
            </a:r>
            <a:r>
              <a:rPr kumimoji="0" sz="1800" b="0" i="0" u="none" strike="noStrike" kern="1200" cap="none" spc="-30" normalizeH="0" baseline="0" noProof="0" dirty="0">
                <a:ln>
                  <a:noFill/>
                </a:ln>
                <a:solidFill>
                  <a:prstClr val="black"/>
                </a:solidFill>
                <a:effectLst/>
                <a:uLnTx/>
                <a:uFillTx/>
                <a:latin typeface="Verdana"/>
                <a:ea typeface="+mn-ea"/>
                <a:cs typeface="Verdana"/>
              </a:rPr>
              <a:t>Variation </a:t>
            </a:r>
            <a:r>
              <a:rPr kumimoji="0" sz="1800" b="0" i="0" u="none" strike="noStrike" kern="1200" cap="none" spc="-25"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Offspring</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863600" marR="855344" lvl="0" indent="-2540" algn="ctr"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Fossil </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Parent </a:t>
            </a:r>
            <a:r>
              <a:rPr kumimoji="0" sz="1800" b="0" i="0" u="none" strike="noStrike" kern="1200" cap="none" spc="-2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5" normalizeH="0" baseline="0" noProof="0" dirty="0">
                <a:ln>
                  <a:noFill/>
                </a:ln>
                <a:solidFill>
                  <a:prstClr val="black"/>
                </a:solidFill>
                <a:effectLst/>
                <a:uLnTx/>
                <a:uFillTx/>
                <a:latin typeface="Verdana"/>
                <a:ea typeface="+mn-ea"/>
                <a:cs typeface="Verdana"/>
              </a:rPr>
              <a:t>i</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00" normalizeH="0" baseline="0" noProof="0" dirty="0">
                <a:ln>
                  <a:noFill/>
                </a:ln>
                <a:solidFill>
                  <a:prstClr val="black"/>
                </a:solidFill>
                <a:effectLst/>
                <a:uLnTx/>
                <a:uFillTx/>
                <a:latin typeface="Verdana"/>
                <a:ea typeface="+mn-ea"/>
                <a:cs typeface="Verdana"/>
              </a:rPr>
              <a:t>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588010" marR="581025"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14"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n</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60" normalizeH="0" baseline="0" noProof="0" dirty="0">
                <a:ln>
                  <a:noFill/>
                </a:ln>
                <a:solidFill>
                  <a:prstClr val="black"/>
                </a:solidFill>
                <a:effectLst/>
                <a:uLnTx/>
                <a:uFillTx/>
                <a:latin typeface="Verdana"/>
                <a:ea typeface="+mn-ea"/>
                <a:cs typeface="Verdana"/>
              </a:rPr>
              <a:t>ro</a:t>
            </a:r>
            <a:r>
              <a:rPr kumimoji="0" sz="1800" b="0" i="0" u="none" strike="noStrike" kern="1200" cap="none" spc="-85" normalizeH="0" baseline="0" noProof="0" dirty="0">
                <a:ln>
                  <a:noFill/>
                </a:ln>
                <a:solidFill>
                  <a:prstClr val="black"/>
                </a:solidFill>
                <a:effectLst/>
                <a:uLnTx/>
                <a:uFillTx/>
                <a:latin typeface="Verdana"/>
                <a:ea typeface="+mn-ea"/>
                <a:cs typeface="Verdana"/>
              </a:rPr>
              <a:t>n</a:t>
            </a:r>
            <a:r>
              <a:rPr kumimoji="0" sz="1800" b="0" i="0" u="none" strike="noStrike" kern="1200" cap="none" spc="-5" normalizeH="0" baseline="0" noProof="0" dirty="0">
                <a:ln>
                  <a:noFill/>
                </a:ln>
                <a:solidFill>
                  <a:prstClr val="black"/>
                </a:solidFill>
                <a:effectLst/>
                <a:uLnTx/>
                <a:uFillTx/>
                <a:latin typeface="Verdana"/>
                <a:ea typeface="+mn-ea"/>
                <a:cs typeface="Verdana"/>
              </a:rPr>
              <a:t>me</a:t>
            </a:r>
            <a:r>
              <a:rPr kumimoji="0" sz="1800" b="0" i="0" u="none" strike="noStrike" kern="1200" cap="none" spc="-15" normalizeH="0" baseline="0" noProof="0" dirty="0">
                <a:ln>
                  <a:noFill/>
                </a:ln>
                <a:solidFill>
                  <a:prstClr val="black"/>
                </a:solidFill>
                <a:effectLst/>
                <a:uLnTx/>
                <a:uFillTx/>
                <a:latin typeface="Verdana"/>
                <a:ea typeface="+mn-ea"/>
                <a:cs typeface="Verdana"/>
              </a:rPr>
              <a:t>n</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5" normalizeH="0" baseline="0" noProof="0" dirty="0">
                <a:ln>
                  <a:noFill/>
                </a:ln>
                <a:solidFill>
                  <a:prstClr val="black"/>
                </a:solidFill>
                <a:effectLst/>
                <a:uLnTx/>
                <a:uFillTx/>
                <a:latin typeface="Verdana"/>
                <a:ea typeface="+mn-ea"/>
                <a:cs typeface="Verdana"/>
              </a:rPr>
              <a:t>DNA</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845819" marR="839469" lvl="0" indent="66675" algn="just"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40" normalizeH="0" baseline="0" noProof="0" dirty="0">
                <a:ln>
                  <a:noFill/>
                </a:ln>
                <a:solidFill>
                  <a:prstClr val="black"/>
                </a:solidFill>
                <a:effectLst/>
                <a:uLnTx/>
                <a:uFillTx/>
                <a:latin typeface="Verdana"/>
                <a:ea typeface="+mn-ea"/>
                <a:cs typeface="Verdana"/>
              </a:rPr>
              <a:t>Evolve </a:t>
            </a:r>
            <a:r>
              <a:rPr kumimoji="0" sz="1800" b="0" i="0" u="none" strike="noStrike" kern="1200" cap="none" spc="-625" normalizeH="0" baseline="0" noProof="0" dirty="0">
                <a:ln>
                  <a:noFill/>
                </a:ln>
                <a:solidFill>
                  <a:prstClr val="black"/>
                </a:solidFill>
                <a:effectLst/>
                <a:uLnTx/>
                <a:uFillTx/>
                <a:latin typeface="Verdana"/>
                <a:ea typeface="+mn-ea"/>
                <a:cs typeface="Verdana"/>
              </a:rPr>
              <a:t> </a:t>
            </a: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70" normalizeH="0" baseline="0" noProof="0" dirty="0">
                <a:ln>
                  <a:noFill/>
                </a:ln>
                <a:solidFill>
                  <a:prstClr val="black"/>
                </a:solidFill>
                <a:effectLst/>
                <a:uLnTx/>
                <a:uFillTx/>
                <a:latin typeface="Verdana"/>
                <a:ea typeface="+mn-ea"/>
                <a:cs typeface="Verdana"/>
              </a:rPr>
              <a:t>s</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35" normalizeH="0" baseline="0" noProof="0" dirty="0">
                <a:ln>
                  <a:noFill/>
                </a:ln>
                <a:solidFill>
                  <a:prstClr val="black"/>
                </a:solidFill>
                <a:effectLst/>
                <a:uLnTx/>
                <a:uFillTx/>
                <a:latin typeface="Verdana"/>
                <a:ea typeface="+mn-ea"/>
                <a:cs typeface="Verdana"/>
              </a:rPr>
              <a:t>xu</a:t>
            </a:r>
            <a:r>
              <a:rPr kumimoji="0" sz="1800" b="0" i="0" u="none" strike="noStrike" kern="1200" cap="none" spc="-50" normalizeH="0" baseline="0" noProof="0" dirty="0">
                <a:ln>
                  <a:noFill/>
                </a:ln>
                <a:solidFill>
                  <a:prstClr val="black"/>
                </a:solidFill>
                <a:effectLst/>
                <a:uLnTx/>
                <a:uFillTx/>
                <a:latin typeface="Verdana"/>
                <a:ea typeface="+mn-ea"/>
                <a:cs typeface="Verdana"/>
              </a:rPr>
              <a:t>a</a:t>
            </a:r>
            <a:r>
              <a:rPr kumimoji="0" sz="1800" b="0" i="0" u="none" strike="noStrike" kern="1200" cap="none" spc="-160" normalizeH="0" baseline="0" noProof="0" dirty="0">
                <a:ln>
                  <a:noFill/>
                </a:ln>
                <a:solidFill>
                  <a:prstClr val="black"/>
                </a:solidFill>
                <a:effectLst/>
                <a:uLnTx/>
                <a:uFillTx/>
                <a:latin typeface="Verdana"/>
                <a:ea typeface="+mn-ea"/>
                <a:cs typeface="Verdana"/>
              </a:rPr>
              <a:t>l  </a:t>
            </a:r>
            <a:r>
              <a:rPr kumimoji="0" sz="1800" b="0" i="0" u="none" strike="noStrike" kern="1200" cap="none" spc="-85" normalizeH="0" baseline="0" noProof="0" dirty="0">
                <a:ln>
                  <a:noFill/>
                </a:ln>
                <a:solidFill>
                  <a:prstClr val="black"/>
                </a:solidFill>
                <a:effectLst/>
                <a:uLnTx/>
                <a:uFillTx/>
                <a:latin typeface="Verdana"/>
                <a:ea typeface="+mn-ea"/>
                <a:cs typeface="Verdana"/>
              </a:rPr>
              <a:t>Sexual</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243840" marR="0" lvl="0" indent="0" algn="just"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160" normalizeH="0" baseline="0" noProof="0" dirty="0">
                <a:ln>
                  <a:noFill/>
                </a:ln>
                <a:solidFill>
                  <a:prstClr val="black"/>
                </a:solidFill>
                <a:effectLst/>
                <a:uLnTx/>
                <a:uFillTx/>
                <a:latin typeface="Verdana"/>
                <a:ea typeface="+mn-ea"/>
                <a:cs typeface="Verdana"/>
              </a:rPr>
              <a:t>Se</a:t>
            </a:r>
            <a:r>
              <a:rPr kumimoji="0" sz="1800" b="0" i="0" u="none" strike="noStrike" kern="1200" cap="none" spc="-6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Br</a:t>
            </a:r>
            <a:r>
              <a:rPr kumimoji="0" sz="1800" b="0" i="0" u="none" strike="noStrike" kern="1200" cap="none" spc="-125" normalizeH="0" baseline="0" noProof="0" dirty="0">
                <a:ln>
                  <a:noFill/>
                </a:ln>
                <a:solidFill>
                  <a:prstClr val="black"/>
                </a:solidFill>
                <a:effectLst/>
                <a:uLnTx/>
                <a:uFillTx/>
                <a:latin typeface="Verdana"/>
                <a:ea typeface="+mn-ea"/>
                <a:cs typeface="Verdana"/>
              </a:rPr>
              <a:t>e</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5" normalizeH="0" baseline="0" noProof="0" dirty="0">
                <a:ln>
                  <a:noFill/>
                </a:ln>
                <a:solidFill>
                  <a:prstClr val="black"/>
                </a:solidFill>
                <a:effectLst/>
                <a:uLnTx/>
                <a:uFillTx/>
                <a:latin typeface="Verdana"/>
                <a:ea typeface="+mn-ea"/>
                <a:cs typeface="Verdana"/>
              </a:rPr>
              <a:t>d</a:t>
            </a:r>
            <a:r>
              <a:rPr kumimoji="0" sz="1800" b="0" i="0" u="none" strike="noStrike" kern="1200" cap="none" spc="15"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4" name="object 4"/>
          <p:cNvSpPr txBox="1"/>
          <p:nvPr/>
        </p:nvSpPr>
        <p:spPr>
          <a:xfrm>
            <a:off x="169926" y="1828038"/>
            <a:ext cx="4218940" cy="3846829"/>
          </a:xfrm>
          <a:prstGeom prst="rect">
            <a:avLst/>
          </a:prstGeom>
          <a:solidFill>
            <a:srgbClr val="FFFFFF"/>
          </a:solidFill>
          <a:ln w="38100">
            <a:solidFill>
              <a:srgbClr val="000000"/>
            </a:solidFill>
          </a:ln>
        </p:spPr>
        <p:txBody>
          <a:bodyPr vert="horz" wrap="square" lIns="0" tIns="40640" rIns="0" bIns="0" rtlCol="0">
            <a:spAutoFit/>
          </a:bodyPr>
          <a:lstStyle/>
          <a:p>
            <a:pPr marL="90170" marR="0" lvl="0" indent="0" algn="l" defTabSz="914400" rtl="0" eaLnBrk="1" fontAlgn="auto" latinLnBrk="0" hangingPunct="1">
              <a:lnSpc>
                <a:spcPct val="100000"/>
              </a:lnSpc>
              <a:spcBef>
                <a:spcPts val="320"/>
              </a:spcBef>
              <a:spcAft>
                <a:spcPts val="0"/>
              </a:spcAft>
              <a:buClrTx/>
              <a:buSzTx/>
              <a:buFontTx/>
              <a:buNone/>
              <a:tabLst/>
              <a:defRPr/>
            </a:pPr>
            <a:r>
              <a:rPr kumimoji="0" sz="1800" b="1" i="0" u="heavy" strike="noStrike" kern="1200" cap="none" spc="-35" normalizeH="0" baseline="0" noProof="0" dirty="0">
                <a:ln>
                  <a:noFill/>
                </a:ln>
                <a:solidFill>
                  <a:prstClr val="black"/>
                </a:solidFill>
                <a:effectLst/>
                <a:uLnTx/>
                <a:uFill>
                  <a:solidFill>
                    <a:srgbClr val="000000"/>
                  </a:solidFill>
                </a:uFill>
                <a:latin typeface="Tahoma"/>
                <a:ea typeface="+mn-ea"/>
                <a:cs typeface="Tahoma"/>
              </a:rPr>
              <a:t>Overview</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90170" marR="265430" lvl="0" indent="0" algn="l" defTabSz="914400" rtl="0" eaLnBrk="1" fontAlgn="auto" latinLnBrk="0" hangingPunct="1">
              <a:lnSpc>
                <a:spcPct val="100000"/>
              </a:lnSpc>
              <a:spcBef>
                <a:spcPts val="600"/>
              </a:spcBef>
              <a:spcAft>
                <a:spcPts val="0"/>
              </a:spcAft>
              <a:buClrTx/>
              <a:buSzTx/>
              <a:buFontTx/>
              <a:buNone/>
              <a:tabLst/>
              <a:defRPr/>
            </a:pPr>
            <a:r>
              <a:rPr kumimoji="0" sz="1700" b="0" i="0" u="none" strike="noStrike" kern="1200" cap="none" spc="-320" normalizeH="0" baseline="0" noProof="0" dirty="0">
                <a:ln>
                  <a:noFill/>
                </a:ln>
                <a:solidFill>
                  <a:prstClr val="black"/>
                </a:solidFill>
                <a:effectLst/>
                <a:uLnTx/>
                <a:uFillTx/>
                <a:latin typeface="Verdana"/>
                <a:ea typeface="+mn-ea"/>
                <a:cs typeface="Verdana"/>
              </a:rPr>
              <a:t>T</a:t>
            </a:r>
            <a:r>
              <a:rPr kumimoji="0" sz="1700" b="0" i="0" u="none" strike="noStrike" kern="1200" cap="none" spc="25" normalizeH="0" baseline="0" noProof="0" dirty="0">
                <a:ln>
                  <a:noFill/>
                </a:ln>
                <a:solidFill>
                  <a:prstClr val="black"/>
                </a:solidFill>
                <a:effectLst/>
                <a:uLnTx/>
                <a:uFillTx/>
                <a:latin typeface="Verdana"/>
                <a:ea typeface="+mn-ea"/>
                <a:cs typeface="Verdana"/>
              </a:rPr>
              <a:t>he</a:t>
            </a:r>
            <a:r>
              <a:rPr kumimoji="0" sz="1700" b="0" i="0" u="none" strike="noStrike" kern="1200" cap="none" spc="-145" normalizeH="0" baseline="0" noProof="0" dirty="0">
                <a:ln>
                  <a:noFill/>
                </a:ln>
                <a:solidFill>
                  <a:prstClr val="black"/>
                </a:solidFill>
                <a:effectLst/>
                <a:uLnTx/>
                <a:uFillTx/>
                <a:latin typeface="Verdana"/>
                <a:ea typeface="+mn-ea"/>
                <a:cs typeface="Verdana"/>
              </a:rPr>
              <a:t> </a:t>
            </a:r>
            <a:r>
              <a:rPr kumimoji="0" sz="1700" b="0" i="0" u="none" strike="noStrike" kern="1200" cap="none" spc="80" normalizeH="0" baseline="0" noProof="0" dirty="0">
                <a:ln>
                  <a:noFill/>
                </a:ln>
                <a:solidFill>
                  <a:prstClr val="black"/>
                </a:solidFill>
                <a:effectLst/>
                <a:uLnTx/>
                <a:uFillTx/>
                <a:latin typeface="Verdana"/>
                <a:ea typeface="+mn-ea"/>
                <a:cs typeface="Verdana"/>
              </a:rPr>
              <a:t>c</a:t>
            </a:r>
            <a:r>
              <a:rPr kumimoji="0" sz="1700" b="0" i="0" u="none" strike="noStrike" kern="1200" cap="none" spc="100" normalizeH="0" baseline="0" noProof="0" dirty="0">
                <a:ln>
                  <a:noFill/>
                </a:ln>
                <a:solidFill>
                  <a:prstClr val="black"/>
                </a:solidFill>
                <a:effectLst/>
                <a:uLnTx/>
                <a:uFillTx/>
                <a:latin typeface="Verdana"/>
                <a:ea typeface="+mn-ea"/>
                <a:cs typeface="Verdana"/>
              </a:rPr>
              <a:t>h</a:t>
            </a:r>
            <a:r>
              <a:rPr kumimoji="0" sz="1700" b="0" i="0" u="none" strike="noStrike" kern="1200" cap="none" spc="-130" normalizeH="0" baseline="0" noProof="0" dirty="0">
                <a:ln>
                  <a:noFill/>
                </a:ln>
                <a:solidFill>
                  <a:prstClr val="black"/>
                </a:solidFill>
                <a:effectLst/>
                <a:uLnTx/>
                <a:uFillTx/>
                <a:latin typeface="Verdana"/>
                <a:ea typeface="+mn-ea"/>
                <a:cs typeface="Verdana"/>
              </a:rPr>
              <a:t>il</a:t>
            </a:r>
            <a:r>
              <a:rPr kumimoji="0" sz="1700" b="0" i="0" u="none" strike="noStrike" kern="1200" cap="none" spc="-20" normalizeH="0" baseline="0" noProof="0" dirty="0">
                <a:ln>
                  <a:noFill/>
                </a:ln>
                <a:solidFill>
                  <a:prstClr val="black"/>
                </a:solidFill>
                <a:effectLst/>
                <a:uLnTx/>
                <a:uFillTx/>
                <a:latin typeface="Verdana"/>
                <a:ea typeface="+mn-ea"/>
                <a:cs typeface="Verdana"/>
              </a:rPr>
              <a:t>dre</a:t>
            </a:r>
            <a:r>
              <a:rPr kumimoji="0" sz="1700" b="0" i="0" u="none" strike="noStrike" kern="1200" cap="none" spc="-15" normalizeH="0" baseline="0" noProof="0" dirty="0">
                <a:ln>
                  <a:noFill/>
                </a:ln>
                <a:solidFill>
                  <a:prstClr val="black"/>
                </a:solidFill>
                <a:effectLst/>
                <a:uLnTx/>
                <a:uFillTx/>
                <a:latin typeface="Verdana"/>
                <a:ea typeface="+mn-ea"/>
                <a:cs typeface="Verdana"/>
              </a:rPr>
              <a:t>n</a:t>
            </a:r>
            <a:r>
              <a:rPr kumimoji="0" sz="1700" b="0" i="0" u="none" strike="noStrike" kern="1200" cap="none" spc="-140" normalizeH="0" baseline="0" noProof="0" dirty="0">
                <a:ln>
                  <a:noFill/>
                </a:ln>
                <a:solidFill>
                  <a:prstClr val="black"/>
                </a:solidFill>
                <a:effectLst/>
                <a:uLnTx/>
                <a:uFillTx/>
                <a:latin typeface="Verdana"/>
                <a:ea typeface="+mn-ea"/>
                <a:cs typeface="Verdana"/>
              </a:rPr>
              <a:t> </a:t>
            </a:r>
            <a:r>
              <a:rPr kumimoji="0" sz="1700" b="0" i="0" u="none" strike="noStrike" kern="1200" cap="none" spc="-85" normalizeH="0" baseline="0" noProof="0" dirty="0">
                <a:ln>
                  <a:noFill/>
                </a:ln>
                <a:solidFill>
                  <a:prstClr val="black"/>
                </a:solidFill>
                <a:effectLst/>
                <a:uLnTx/>
                <a:uFillTx/>
                <a:latin typeface="Verdana"/>
                <a:ea typeface="+mn-ea"/>
                <a:cs typeface="Verdana"/>
              </a:rPr>
              <a:t>w</a:t>
            </a:r>
            <a:r>
              <a:rPr kumimoji="0" sz="1700" b="0" i="0" u="none" strike="noStrike" kern="1200" cap="none" spc="-40" normalizeH="0" baseline="0" noProof="0" dirty="0">
                <a:ln>
                  <a:noFill/>
                </a:ln>
                <a:solidFill>
                  <a:prstClr val="black"/>
                </a:solidFill>
                <a:effectLst/>
                <a:uLnTx/>
                <a:uFillTx/>
                <a:latin typeface="Verdana"/>
                <a:ea typeface="+mn-ea"/>
                <a:cs typeface="Verdana"/>
              </a:rPr>
              <a:t>i</a:t>
            </a:r>
            <a:r>
              <a:rPr kumimoji="0" sz="1700" b="0" i="0" u="none" strike="noStrike" kern="1200" cap="none" spc="-130" normalizeH="0" baseline="0" noProof="0" dirty="0">
                <a:ln>
                  <a:noFill/>
                </a:ln>
                <a:solidFill>
                  <a:prstClr val="black"/>
                </a:solidFill>
                <a:effectLst/>
                <a:uLnTx/>
                <a:uFillTx/>
                <a:latin typeface="Verdana"/>
                <a:ea typeface="+mn-ea"/>
                <a:cs typeface="Verdana"/>
              </a:rPr>
              <a:t>ll</a:t>
            </a:r>
            <a:r>
              <a:rPr kumimoji="0" sz="1700" b="0" i="0" u="none" strike="noStrike" kern="1200" cap="none" spc="-175" normalizeH="0" baseline="0" noProof="0" dirty="0">
                <a:ln>
                  <a:noFill/>
                </a:ln>
                <a:solidFill>
                  <a:prstClr val="black"/>
                </a:solidFill>
                <a:effectLst/>
                <a:uLnTx/>
                <a:uFillTx/>
                <a:latin typeface="Verdana"/>
                <a:ea typeface="+mn-ea"/>
                <a:cs typeface="Verdana"/>
              </a:rPr>
              <a:t> </a:t>
            </a:r>
            <a:r>
              <a:rPr kumimoji="0" sz="1700" b="0" i="0" u="none" strike="noStrike" kern="1200" cap="none" spc="65" normalizeH="0" baseline="0" noProof="0" dirty="0">
                <a:ln>
                  <a:noFill/>
                </a:ln>
                <a:solidFill>
                  <a:prstClr val="black"/>
                </a:solidFill>
                <a:effectLst/>
                <a:uLnTx/>
                <a:uFillTx/>
                <a:latin typeface="Verdana"/>
                <a:ea typeface="+mn-ea"/>
                <a:cs typeface="Verdana"/>
              </a:rPr>
              <a:t>recap</a:t>
            </a:r>
            <a:r>
              <a:rPr kumimoji="0" sz="1700" b="0" i="0" u="none" strike="noStrike" kern="1200" cap="none" spc="-125" normalizeH="0" baseline="0" noProof="0" dirty="0">
                <a:ln>
                  <a:noFill/>
                </a:ln>
                <a:solidFill>
                  <a:prstClr val="black"/>
                </a:solidFill>
                <a:effectLst/>
                <a:uLnTx/>
                <a:uFillTx/>
                <a:latin typeface="Verdana"/>
                <a:ea typeface="+mn-ea"/>
                <a:cs typeface="Verdana"/>
              </a:rPr>
              <a:t> </a:t>
            </a:r>
            <a:r>
              <a:rPr kumimoji="0" sz="1700" b="0" i="0" u="none" strike="noStrike" kern="1200" cap="none" spc="-114" normalizeH="0" baseline="0" noProof="0" dirty="0">
                <a:ln>
                  <a:noFill/>
                </a:ln>
                <a:solidFill>
                  <a:prstClr val="black"/>
                </a:solidFill>
                <a:effectLst/>
                <a:uLnTx/>
                <a:uFillTx/>
                <a:latin typeface="Verdana"/>
                <a:ea typeface="+mn-ea"/>
                <a:cs typeface="Verdana"/>
              </a:rPr>
              <a:t>t</a:t>
            </a:r>
            <a:r>
              <a:rPr kumimoji="0" sz="1700" b="0" i="0" u="none" strike="noStrike" kern="1200" cap="none" spc="-30" normalizeH="0" baseline="0" noProof="0" dirty="0">
                <a:ln>
                  <a:noFill/>
                </a:ln>
                <a:solidFill>
                  <a:prstClr val="black"/>
                </a:solidFill>
                <a:effectLst/>
                <a:uLnTx/>
                <a:uFillTx/>
                <a:latin typeface="Verdana"/>
                <a:ea typeface="+mn-ea"/>
                <a:cs typeface="Verdana"/>
              </a:rPr>
              <a:t>he</a:t>
            </a:r>
            <a:r>
              <a:rPr kumimoji="0" sz="1700" b="0" i="0" u="none" strike="noStrike" kern="1200" cap="none" spc="-10" normalizeH="0" baseline="0" noProof="0" dirty="0">
                <a:ln>
                  <a:noFill/>
                </a:ln>
                <a:solidFill>
                  <a:prstClr val="black"/>
                </a:solidFill>
                <a:effectLst/>
                <a:uLnTx/>
                <a:uFillTx/>
                <a:latin typeface="Verdana"/>
                <a:ea typeface="+mn-ea"/>
                <a:cs typeface="Verdana"/>
              </a:rPr>
              <a:t>i</a:t>
            </a:r>
            <a:r>
              <a:rPr kumimoji="0" sz="1700" b="0" i="0" u="none" strike="noStrike" kern="1200" cap="none" spc="-190" normalizeH="0" baseline="0" noProof="0" dirty="0">
                <a:ln>
                  <a:noFill/>
                </a:ln>
                <a:solidFill>
                  <a:prstClr val="black"/>
                </a:solidFill>
                <a:effectLst/>
                <a:uLnTx/>
                <a:uFillTx/>
                <a:latin typeface="Verdana"/>
                <a:ea typeface="+mn-ea"/>
                <a:cs typeface="Verdana"/>
              </a:rPr>
              <a:t>r  </a:t>
            </a:r>
            <a:r>
              <a:rPr kumimoji="0" sz="1700" b="0" i="0" u="none" strike="noStrike" kern="1200" cap="none" spc="30" normalizeH="0" baseline="0" noProof="0" dirty="0">
                <a:ln>
                  <a:noFill/>
                </a:ln>
                <a:solidFill>
                  <a:prstClr val="black"/>
                </a:solidFill>
                <a:effectLst/>
                <a:uLnTx/>
                <a:uFillTx/>
                <a:latin typeface="Verdana"/>
                <a:ea typeface="+mn-ea"/>
                <a:cs typeface="Verdana"/>
              </a:rPr>
              <a:t>und</a:t>
            </a:r>
            <a:r>
              <a:rPr kumimoji="0" sz="1700" b="0" i="0" u="none" strike="noStrike" kern="1200" cap="none" spc="20" normalizeH="0" baseline="0" noProof="0" dirty="0">
                <a:ln>
                  <a:noFill/>
                </a:ln>
                <a:solidFill>
                  <a:prstClr val="black"/>
                </a:solidFill>
                <a:effectLst/>
                <a:uLnTx/>
                <a:uFillTx/>
                <a:latin typeface="Verdana"/>
                <a:ea typeface="+mn-ea"/>
                <a:cs typeface="Verdana"/>
              </a:rPr>
              <a:t>e</a:t>
            </a:r>
            <a:r>
              <a:rPr kumimoji="0" sz="1700" b="0" i="0" u="none" strike="noStrike" kern="1200" cap="none" spc="-190" normalizeH="0" baseline="0" noProof="0" dirty="0">
                <a:ln>
                  <a:noFill/>
                </a:ln>
                <a:solidFill>
                  <a:prstClr val="black"/>
                </a:solidFill>
                <a:effectLst/>
                <a:uLnTx/>
                <a:uFillTx/>
                <a:latin typeface="Verdana"/>
                <a:ea typeface="+mn-ea"/>
                <a:cs typeface="Verdana"/>
              </a:rPr>
              <a:t>rs</a:t>
            </a:r>
            <a:r>
              <a:rPr kumimoji="0" sz="1700" b="0" i="0" u="none" strike="noStrike" kern="1200" cap="none" spc="-175" normalizeH="0" baseline="0" noProof="0" dirty="0">
                <a:ln>
                  <a:noFill/>
                </a:ln>
                <a:solidFill>
                  <a:prstClr val="black"/>
                </a:solidFill>
                <a:effectLst/>
                <a:uLnTx/>
                <a:uFillTx/>
                <a:latin typeface="Verdana"/>
                <a:ea typeface="+mn-ea"/>
                <a:cs typeface="Verdana"/>
              </a:rPr>
              <a:t>t</a:t>
            </a:r>
            <a:r>
              <a:rPr kumimoji="0" sz="1700" b="0" i="0" u="none" strike="noStrike" kern="1200" cap="none" spc="20" normalizeH="0" baseline="0" noProof="0" dirty="0">
                <a:ln>
                  <a:noFill/>
                </a:ln>
                <a:solidFill>
                  <a:prstClr val="black"/>
                </a:solidFill>
                <a:effectLst/>
                <a:uLnTx/>
                <a:uFillTx/>
                <a:latin typeface="Verdana"/>
                <a:ea typeface="+mn-ea"/>
                <a:cs typeface="Verdana"/>
              </a:rPr>
              <a:t>and</a:t>
            </a:r>
            <a:r>
              <a:rPr kumimoji="0" sz="1700" b="0" i="0" u="none" strike="noStrike" kern="1200" cap="none" spc="15" normalizeH="0" baseline="0" noProof="0" dirty="0">
                <a:ln>
                  <a:noFill/>
                </a:ln>
                <a:solidFill>
                  <a:prstClr val="black"/>
                </a:solidFill>
                <a:effectLst/>
                <a:uLnTx/>
                <a:uFillTx/>
                <a:latin typeface="Verdana"/>
                <a:ea typeface="+mn-ea"/>
                <a:cs typeface="Verdana"/>
              </a:rPr>
              <a:t>i</a:t>
            </a:r>
            <a:r>
              <a:rPr kumimoji="0" sz="1700" b="0" i="0" u="none" strike="noStrike" kern="1200" cap="none" spc="25" normalizeH="0" baseline="0" noProof="0" dirty="0">
                <a:ln>
                  <a:noFill/>
                </a:ln>
                <a:solidFill>
                  <a:prstClr val="black"/>
                </a:solidFill>
                <a:effectLst/>
                <a:uLnTx/>
                <a:uFillTx/>
                <a:latin typeface="Verdana"/>
                <a:ea typeface="+mn-ea"/>
                <a:cs typeface="Verdana"/>
              </a:rPr>
              <a:t>ng</a:t>
            </a:r>
            <a:r>
              <a:rPr kumimoji="0" sz="1700" b="0" i="0" u="none" strike="noStrike" kern="1200" cap="none" spc="-135" normalizeH="0" baseline="0" noProof="0" dirty="0">
                <a:ln>
                  <a:noFill/>
                </a:ln>
                <a:solidFill>
                  <a:prstClr val="black"/>
                </a:solidFill>
                <a:effectLst/>
                <a:uLnTx/>
                <a:uFillTx/>
                <a:latin typeface="Verdana"/>
                <a:ea typeface="+mn-ea"/>
                <a:cs typeface="Verdana"/>
              </a:rPr>
              <a:t> </a:t>
            </a:r>
            <a:r>
              <a:rPr kumimoji="0" sz="1700" b="0" i="0" u="none" strike="noStrike" kern="1200" cap="none" spc="10" normalizeH="0" baseline="0" noProof="0" dirty="0">
                <a:ln>
                  <a:noFill/>
                </a:ln>
                <a:solidFill>
                  <a:prstClr val="black"/>
                </a:solidFill>
                <a:effectLst/>
                <a:uLnTx/>
                <a:uFillTx/>
                <a:latin typeface="Verdana"/>
                <a:ea typeface="+mn-ea"/>
                <a:cs typeface="Verdana"/>
              </a:rPr>
              <a:t>of</a:t>
            </a:r>
            <a:r>
              <a:rPr kumimoji="0" sz="1700" b="0" i="0" u="none" strike="noStrike" kern="1200" cap="none" spc="-125" normalizeH="0" baseline="0" noProof="0" dirty="0">
                <a:ln>
                  <a:noFill/>
                </a:ln>
                <a:solidFill>
                  <a:prstClr val="black"/>
                </a:solidFill>
                <a:effectLst/>
                <a:uLnTx/>
                <a:uFillTx/>
                <a:latin typeface="Verdana"/>
                <a:ea typeface="+mn-ea"/>
                <a:cs typeface="Verdana"/>
              </a:rPr>
              <a:t> </a:t>
            </a:r>
            <a:r>
              <a:rPr kumimoji="0" sz="1700" b="0" i="0" u="none" strike="noStrike" kern="1200" cap="none" spc="-65" normalizeH="0" baseline="0" noProof="0" dirty="0">
                <a:ln>
                  <a:noFill/>
                </a:ln>
                <a:solidFill>
                  <a:prstClr val="black"/>
                </a:solidFill>
                <a:effectLst/>
                <a:uLnTx/>
                <a:uFillTx/>
                <a:latin typeface="Verdana"/>
                <a:ea typeface="+mn-ea"/>
                <a:cs typeface="Verdana"/>
              </a:rPr>
              <a:t>f</a:t>
            </a:r>
            <a:r>
              <a:rPr kumimoji="0" sz="1700" b="0" i="0" u="none" strike="noStrike" kern="1200" cap="none" spc="-135" normalizeH="0" baseline="0" noProof="0" dirty="0">
                <a:ln>
                  <a:noFill/>
                </a:ln>
                <a:solidFill>
                  <a:prstClr val="black"/>
                </a:solidFill>
                <a:effectLst/>
                <a:uLnTx/>
                <a:uFillTx/>
                <a:latin typeface="Verdana"/>
                <a:ea typeface="+mn-ea"/>
                <a:cs typeface="Verdana"/>
              </a:rPr>
              <a:t>ossi</a:t>
            </a:r>
            <a:r>
              <a:rPr kumimoji="0" sz="1700" b="0" i="0" u="none" strike="noStrike" kern="1200" cap="none" spc="-60" normalizeH="0" baseline="0" noProof="0" dirty="0">
                <a:ln>
                  <a:noFill/>
                </a:ln>
                <a:solidFill>
                  <a:prstClr val="black"/>
                </a:solidFill>
                <a:effectLst/>
                <a:uLnTx/>
                <a:uFillTx/>
                <a:latin typeface="Verdana"/>
                <a:ea typeface="+mn-ea"/>
                <a:cs typeface="Verdana"/>
              </a:rPr>
              <a:t>l</a:t>
            </a:r>
            <a:r>
              <a:rPr kumimoji="0" sz="1700" b="0" i="0" u="none" strike="noStrike" kern="1200" cap="none" spc="-225" normalizeH="0" baseline="0" noProof="0" dirty="0">
                <a:ln>
                  <a:noFill/>
                </a:ln>
                <a:solidFill>
                  <a:prstClr val="black"/>
                </a:solidFill>
                <a:effectLst/>
                <a:uLnTx/>
                <a:uFillTx/>
                <a:latin typeface="Verdana"/>
                <a:ea typeface="+mn-ea"/>
                <a:cs typeface="Verdana"/>
              </a:rPr>
              <a:t>s</a:t>
            </a:r>
            <a:r>
              <a:rPr kumimoji="0" sz="1700" b="0" i="0" u="none" strike="noStrike" kern="1200" cap="none" spc="-155" normalizeH="0" baseline="0" noProof="0" dirty="0">
                <a:ln>
                  <a:noFill/>
                </a:ln>
                <a:solidFill>
                  <a:prstClr val="black"/>
                </a:solidFill>
                <a:effectLst/>
                <a:uLnTx/>
                <a:uFillTx/>
                <a:latin typeface="Verdana"/>
                <a:ea typeface="+mn-ea"/>
                <a:cs typeface="Verdana"/>
              </a:rPr>
              <a:t>,</a:t>
            </a:r>
            <a:r>
              <a:rPr kumimoji="0" sz="1700" b="0" i="0" u="none" strike="noStrike" kern="1200" cap="none" spc="-160" normalizeH="0" baseline="0" noProof="0" dirty="0">
                <a:ln>
                  <a:noFill/>
                </a:ln>
                <a:solidFill>
                  <a:prstClr val="black"/>
                </a:solidFill>
                <a:effectLst/>
                <a:uLnTx/>
                <a:uFillTx/>
                <a:latin typeface="Verdana"/>
                <a:ea typeface="+mn-ea"/>
                <a:cs typeface="Verdana"/>
              </a:rPr>
              <a:t> </a:t>
            </a:r>
            <a:r>
              <a:rPr kumimoji="0" sz="1700" b="0" i="0" u="none" strike="noStrike" kern="1200" cap="none" spc="65" normalizeH="0" baseline="0" noProof="0" dirty="0">
                <a:ln>
                  <a:noFill/>
                </a:ln>
                <a:solidFill>
                  <a:prstClr val="black"/>
                </a:solidFill>
                <a:effectLst/>
                <a:uLnTx/>
                <a:uFillTx/>
                <a:latin typeface="Verdana"/>
                <a:ea typeface="+mn-ea"/>
                <a:cs typeface="Verdana"/>
              </a:rPr>
              <a:t>ha</a:t>
            </a:r>
            <a:r>
              <a:rPr kumimoji="0" sz="1700" b="0" i="0" u="none" strike="noStrike" kern="1200" cap="none" spc="75" normalizeH="0" baseline="0" noProof="0" dirty="0">
                <a:ln>
                  <a:noFill/>
                </a:ln>
                <a:solidFill>
                  <a:prstClr val="black"/>
                </a:solidFill>
                <a:effectLst/>
                <a:uLnTx/>
                <a:uFillTx/>
                <a:latin typeface="Verdana"/>
                <a:ea typeface="+mn-ea"/>
                <a:cs typeface="Verdana"/>
              </a:rPr>
              <a:t>b</a:t>
            </a:r>
            <a:r>
              <a:rPr kumimoji="0" sz="1700" b="0" i="0" u="none" strike="noStrike" kern="1200" cap="none" spc="-130" normalizeH="0" baseline="0" noProof="0" dirty="0">
                <a:ln>
                  <a:noFill/>
                </a:ln>
                <a:solidFill>
                  <a:prstClr val="black"/>
                </a:solidFill>
                <a:effectLst/>
                <a:uLnTx/>
                <a:uFillTx/>
                <a:latin typeface="Verdana"/>
                <a:ea typeface="+mn-ea"/>
                <a:cs typeface="Verdana"/>
              </a:rPr>
              <a:t>i</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25" normalizeH="0" baseline="0" noProof="0" dirty="0">
                <a:ln>
                  <a:noFill/>
                </a:ln>
                <a:solidFill>
                  <a:prstClr val="black"/>
                </a:solidFill>
                <a:effectLst/>
                <a:uLnTx/>
                <a:uFillTx/>
                <a:latin typeface="Verdana"/>
                <a:ea typeface="+mn-ea"/>
                <a:cs typeface="Verdana"/>
              </a:rPr>
              <a:t>a</a:t>
            </a:r>
            <a:r>
              <a:rPr kumimoji="0" sz="1700" b="0" i="0" u="none" strike="noStrike" kern="1200" cap="none" spc="5" normalizeH="0" baseline="0" noProof="0" dirty="0">
                <a:ln>
                  <a:noFill/>
                </a:ln>
                <a:solidFill>
                  <a:prstClr val="black"/>
                </a:solidFill>
                <a:effectLst/>
                <a:uLnTx/>
                <a:uFillTx/>
                <a:latin typeface="Verdana"/>
                <a:ea typeface="+mn-ea"/>
                <a:cs typeface="Verdana"/>
              </a:rPr>
              <a:t>t</a:t>
            </a:r>
            <a:r>
              <a:rPr kumimoji="0" sz="1700" b="0" i="0" u="none" strike="noStrike" kern="1200" cap="none" spc="-225" normalizeH="0" baseline="0" noProof="0" dirty="0">
                <a:ln>
                  <a:noFill/>
                </a:ln>
                <a:solidFill>
                  <a:prstClr val="black"/>
                </a:solidFill>
                <a:effectLst/>
                <a:uLnTx/>
                <a:uFillTx/>
                <a:latin typeface="Verdana"/>
                <a:ea typeface="+mn-ea"/>
                <a:cs typeface="Verdana"/>
              </a:rPr>
              <a:t>s</a:t>
            </a:r>
            <a:r>
              <a:rPr kumimoji="0" sz="1700" b="0" i="0" u="none" strike="noStrike" kern="1200" cap="none" spc="-125" normalizeH="0" baseline="0" noProof="0" dirty="0">
                <a:ln>
                  <a:noFill/>
                </a:ln>
                <a:solidFill>
                  <a:prstClr val="black"/>
                </a:solidFill>
                <a:effectLst/>
                <a:uLnTx/>
                <a:uFillTx/>
                <a:latin typeface="Verdana"/>
                <a:ea typeface="+mn-ea"/>
                <a:cs typeface="Verdana"/>
              </a:rPr>
              <a:t> </a:t>
            </a:r>
            <a:r>
              <a:rPr kumimoji="0" sz="1700" b="0" i="0" u="none" strike="noStrike" kern="1200" cap="none" spc="50" normalizeH="0" baseline="0" noProof="0" dirty="0">
                <a:ln>
                  <a:noFill/>
                </a:ln>
                <a:solidFill>
                  <a:prstClr val="black"/>
                </a:solidFill>
                <a:effectLst/>
                <a:uLnTx/>
                <a:uFillTx/>
                <a:latin typeface="Verdana"/>
                <a:ea typeface="+mn-ea"/>
                <a:cs typeface="Verdana"/>
              </a:rPr>
              <a:t>and  </a:t>
            </a:r>
            <a:r>
              <a:rPr kumimoji="0" sz="1700" b="0" i="0" u="none" strike="noStrike" kern="1200" cap="none" spc="-5" normalizeH="0" baseline="0" noProof="0" dirty="0">
                <a:ln>
                  <a:noFill/>
                </a:ln>
                <a:solidFill>
                  <a:prstClr val="black"/>
                </a:solidFill>
                <a:effectLst/>
                <a:uLnTx/>
                <a:uFillTx/>
                <a:latin typeface="Verdana"/>
                <a:ea typeface="+mn-ea"/>
                <a:cs typeface="Verdana"/>
              </a:rPr>
              <a:t>human</a:t>
            </a:r>
            <a:r>
              <a:rPr kumimoji="0" sz="1700" b="0" i="0" u="none" strike="noStrike" kern="1200" cap="none" spc="-130" normalizeH="0" baseline="0" noProof="0" dirty="0">
                <a:ln>
                  <a:noFill/>
                </a:ln>
                <a:solidFill>
                  <a:prstClr val="black"/>
                </a:solidFill>
                <a:effectLst/>
                <a:uLnTx/>
                <a:uFillTx/>
                <a:latin typeface="Verdana"/>
                <a:ea typeface="+mn-ea"/>
                <a:cs typeface="Verdana"/>
              </a:rPr>
              <a:t> </a:t>
            </a:r>
            <a:r>
              <a:rPr kumimoji="0" sz="1700" b="0" i="0" u="none" strike="noStrike" kern="1200" cap="none" spc="95" normalizeH="0" baseline="0" noProof="0" dirty="0">
                <a:ln>
                  <a:noFill/>
                </a:ln>
                <a:solidFill>
                  <a:prstClr val="black"/>
                </a:solidFill>
                <a:effectLst/>
                <a:uLnTx/>
                <a:uFillTx/>
                <a:latin typeface="Verdana"/>
                <a:ea typeface="+mn-ea"/>
                <a:cs typeface="Verdana"/>
              </a:rPr>
              <a:t>d</a:t>
            </a:r>
            <a:r>
              <a:rPr kumimoji="0" sz="1700" b="0" i="0" u="none" strike="noStrike" kern="1200" cap="none" spc="85" normalizeH="0" baseline="0" noProof="0" dirty="0">
                <a:ln>
                  <a:noFill/>
                </a:ln>
                <a:solidFill>
                  <a:prstClr val="black"/>
                </a:solidFill>
                <a:effectLst/>
                <a:uLnTx/>
                <a:uFillTx/>
                <a:latin typeface="Verdana"/>
                <a:ea typeface="+mn-ea"/>
                <a:cs typeface="Verdana"/>
              </a:rPr>
              <a:t>e</a:t>
            </a:r>
            <a:r>
              <a:rPr kumimoji="0" sz="1700" b="0" i="0" u="none" strike="noStrike" kern="1200" cap="none" spc="-55" normalizeH="0" baseline="0" noProof="0" dirty="0">
                <a:ln>
                  <a:noFill/>
                </a:ln>
                <a:solidFill>
                  <a:prstClr val="black"/>
                </a:solidFill>
                <a:effectLst/>
                <a:uLnTx/>
                <a:uFillTx/>
                <a:latin typeface="Verdana"/>
                <a:ea typeface="+mn-ea"/>
                <a:cs typeface="Verdana"/>
              </a:rPr>
              <a:t>v</a:t>
            </a:r>
            <a:r>
              <a:rPr kumimoji="0" sz="1700" b="0" i="0" u="none" strike="noStrike" kern="1200" cap="none" spc="15" normalizeH="0" baseline="0" noProof="0" dirty="0">
                <a:ln>
                  <a:noFill/>
                </a:ln>
                <a:solidFill>
                  <a:prstClr val="black"/>
                </a:solidFill>
                <a:effectLst/>
                <a:uLnTx/>
                <a:uFillTx/>
                <a:latin typeface="Verdana"/>
                <a:ea typeface="+mn-ea"/>
                <a:cs typeface="Verdana"/>
              </a:rPr>
              <a:t>el</a:t>
            </a:r>
            <a:r>
              <a:rPr kumimoji="0" sz="1700" b="0" i="0" u="none" strike="noStrike" kern="1200" cap="none" spc="10" normalizeH="0" baseline="0" noProof="0" dirty="0">
                <a:ln>
                  <a:noFill/>
                </a:ln>
                <a:solidFill>
                  <a:prstClr val="black"/>
                </a:solidFill>
                <a:effectLst/>
                <a:uLnTx/>
                <a:uFillTx/>
                <a:latin typeface="Verdana"/>
                <a:ea typeface="+mn-ea"/>
                <a:cs typeface="Verdana"/>
              </a:rPr>
              <a:t>o</a:t>
            </a:r>
            <a:r>
              <a:rPr kumimoji="0" sz="1700" b="0" i="0" u="none" strike="noStrike" kern="1200" cap="none" spc="-5" normalizeH="0" baseline="0" noProof="0" dirty="0">
                <a:ln>
                  <a:noFill/>
                </a:ln>
                <a:solidFill>
                  <a:prstClr val="black"/>
                </a:solidFill>
                <a:effectLst/>
                <a:uLnTx/>
                <a:uFillTx/>
                <a:latin typeface="Verdana"/>
                <a:ea typeface="+mn-ea"/>
                <a:cs typeface="Verdana"/>
              </a:rPr>
              <a:t>pmen</a:t>
            </a:r>
            <a:r>
              <a:rPr kumimoji="0" sz="1700" b="0" i="0" u="none" strike="noStrike" kern="1200" cap="none" spc="0" normalizeH="0" baseline="0" noProof="0" dirty="0">
                <a:ln>
                  <a:noFill/>
                </a:ln>
                <a:solidFill>
                  <a:prstClr val="black"/>
                </a:solidFill>
                <a:effectLst/>
                <a:uLnTx/>
                <a:uFillTx/>
                <a:latin typeface="Verdana"/>
                <a:ea typeface="+mn-ea"/>
                <a:cs typeface="Verdana"/>
              </a:rPr>
              <a:t>t</a:t>
            </a:r>
            <a:r>
              <a:rPr kumimoji="0" sz="1700" b="0" i="0" u="none" strike="noStrike" kern="1200" cap="none" spc="-170" normalizeH="0" baseline="0" noProof="0" dirty="0">
                <a:ln>
                  <a:noFill/>
                </a:ln>
                <a:solidFill>
                  <a:prstClr val="black"/>
                </a:solidFill>
                <a:effectLst/>
                <a:uLnTx/>
                <a:uFillTx/>
                <a:latin typeface="Verdana"/>
                <a:ea typeface="+mn-ea"/>
                <a:cs typeface="Verdana"/>
              </a:rPr>
              <a:t> </a:t>
            </a:r>
            <a:r>
              <a:rPr kumimoji="0" sz="1700" b="0" i="0" u="none" strike="noStrike" kern="1200" cap="none" spc="-130" normalizeH="0" baseline="0" noProof="0" dirty="0">
                <a:ln>
                  <a:noFill/>
                </a:ln>
                <a:solidFill>
                  <a:prstClr val="black"/>
                </a:solidFill>
                <a:effectLst/>
                <a:uLnTx/>
                <a:uFillTx/>
                <a:latin typeface="Verdana"/>
                <a:ea typeface="+mn-ea"/>
                <a:cs typeface="Verdana"/>
              </a:rPr>
              <a:t>i</a:t>
            </a:r>
            <a:r>
              <a:rPr kumimoji="0" sz="1700" b="0" i="0" u="none" strike="noStrike" kern="1200" cap="none" spc="-40" normalizeH="0" baseline="0" noProof="0" dirty="0">
                <a:ln>
                  <a:noFill/>
                </a:ln>
                <a:solidFill>
                  <a:prstClr val="black"/>
                </a:solidFill>
                <a:effectLst/>
                <a:uLnTx/>
                <a:uFillTx/>
                <a:latin typeface="Verdana"/>
                <a:ea typeface="+mn-ea"/>
                <a:cs typeface="Verdana"/>
              </a:rPr>
              <a:t>n</a:t>
            </a:r>
            <a:r>
              <a:rPr kumimoji="0" sz="1700" b="0" i="0" u="none" strike="noStrike" kern="1200" cap="none" spc="-140" normalizeH="0" baseline="0" noProof="0" dirty="0">
                <a:ln>
                  <a:noFill/>
                </a:ln>
                <a:solidFill>
                  <a:prstClr val="black"/>
                </a:solidFill>
                <a:effectLst/>
                <a:uLnTx/>
                <a:uFillTx/>
                <a:latin typeface="Verdana"/>
                <a:ea typeface="+mn-ea"/>
                <a:cs typeface="Verdana"/>
              </a:rPr>
              <a:t> </a:t>
            </a:r>
            <a:r>
              <a:rPr kumimoji="0" sz="1700" b="0" i="0" u="none" strike="noStrike" kern="1200" cap="none" spc="-30" normalizeH="0" baseline="0" noProof="0" dirty="0">
                <a:ln>
                  <a:noFill/>
                </a:ln>
                <a:solidFill>
                  <a:prstClr val="black"/>
                </a:solidFill>
                <a:effectLst/>
                <a:uLnTx/>
                <a:uFillTx/>
                <a:latin typeface="Verdana"/>
                <a:ea typeface="+mn-ea"/>
                <a:cs typeface="Verdana"/>
              </a:rPr>
              <a:t>order</a:t>
            </a:r>
            <a:r>
              <a:rPr kumimoji="0" sz="1700" b="0" i="0" u="none" strike="noStrike" kern="1200" cap="none" spc="-125" normalizeH="0" baseline="0" noProof="0" dirty="0">
                <a:ln>
                  <a:noFill/>
                </a:ln>
                <a:solidFill>
                  <a:prstClr val="black"/>
                </a:solidFill>
                <a:effectLst/>
                <a:uLnTx/>
                <a:uFillTx/>
                <a:latin typeface="Verdana"/>
                <a:ea typeface="+mn-ea"/>
                <a:cs typeface="Verdana"/>
              </a:rPr>
              <a:t> </a:t>
            </a:r>
            <a:r>
              <a:rPr kumimoji="0" sz="1700" b="0" i="0" u="none" strike="noStrike" kern="1200" cap="none" spc="-114" normalizeH="0" baseline="0" noProof="0" dirty="0">
                <a:ln>
                  <a:noFill/>
                </a:ln>
                <a:solidFill>
                  <a:prstClr val="black"/>
                </a:solidFill>
                <a:effectLst/>
                <a:uLnTx/>
                <a:uFillTx/>
                <a:latin typeface="Verdana"/>
                <a:ea typeface="+mn-ea"/>
                <a:cs typeface="Verdana"/>
              </a:rPr>
              <a:t>t</a:t>
            </a:r>
            <a:r>
              <a:rPr kumimoji="0" sz="1700" b="0" i="0" u="none" strike="noStrike" kern="1200" cap="none" spc="60" normalizeH="0" baseline="0" noProof="0" dirty="0">
                <a:ln>
                  <a:noFill/>
                </a:ln>
                <a:solidFill>
                  <a:prstClr val="black"/>
                </a:solidFill>
                <a:effectLst/>
                <a:uLnTx/>
                <a:uFillTx/>
                <a:latin typeface="Verdana"/>
                <a:ea typeface="+mn-ea"/>
                <a:cs typeface="Verdana"/>
              </a:rPr>
              <a:t>o  </a:t>
            </a:r>
            <a:r>
              <a:rPr kumimoji="0" sz="1700" b="0" i="0" u="none" strike="noStrike" kern="1200" cap="none" spc="-85" normalizeH="0" baseline="0" noProof="0" dirty="0">
                <a:ln>
                  <a:noFill/>
                </a:ln>
                <a:solidFill>
                  <a:prstClr val="black"/>
                </a:solidFill>
                <a:effectLst/>
                <a:uLnTx/>
                <a:uFillTx/>
                <a:latin typeface="Verdana"/>
                <a:ea typeface="+mn-ea"/>
                <a:cs typeface="Verdana"/>
              </a:rPr>
              <a:t>further</a:t>
            </a:r>
            <a:r>
              <a:rPr kumimoji="0" sz="1700" b="0" i="0" u="none" strike="noStrike" kern="1200" cap="none" spc="-130" normalizeH="0" baseline="0" noProof="0" dirty="0">
                <a:ln>
                  <a:noFill/>
                </a:ln>
                <a:solidFill>
                  <a:prstClr val="black"/>
                </a:solidFill>
                <a:effectLst/>
                <a:uLnTx/>
                <a:uFillTx/>
                <a:latin typeface="Verdana"/>
                <a:ea typeface="+mn-ea"/>
                <a:cs typeface="Verdana"/>
              </a:rPr>
              <a:t> </a:t>
            </a:r>
            <a:r>
              <a:rPr kumimoji="0" sz="1700" b="0" i="0" u="none" strike="noStrike" kern="1200" cap="none" spc="-80" normalizeH="0" baseline="0" noProof="0" dirty="0">
                <a:ln>
                  <a:noFill/>
                </a:ln>
                <a:solidFill>
                  <a:prstClr val="black"/>
                </a:solidFill>
                <a:effectLst/>
                <a:uLnTx/>
                <a:uFillTx/>
                <a:latin typeface="Verdana"/>
                <a:ea typeface="+mn-ea"/>
                <a:cs typeface="Verdana"/>
              </a:rPr>
              <a:t>their</a:t>
            </a:r>
            <a:r>
              <a:rPr kumimoji="0" sz="1700" b="0" i="0" u="none" strike="noStrike" kern="1200" cap="none" spc="-125" normalizeH="0" baseline="0" noProof="0" dirty="0">
                <a:ln>
                  <a:noFill/>
                </a:ln>
                <a:solidFill>
                  <a:prstClr val="black"/>
                </a:solidFill>
                <a:effectLst/>
                <a:uLnTx/>
                <a:uFillTx/>
                <a:latin typeface="Verdana"/>
                <a:ea typeface="+mn-ea"/>
                <a:cs typeface="Verdana"/>
              </a:rPr>
              <a:t> </a:t>
            </a:r>
            <a:r>
              <a:rPr kumimoji="0" sz="1700" b="0" i="0" u="none" strike="noStrike" kern="1200" cap="none" spc="-30" normalizeH="0" baseline="0" noProof="0" dirty="0">
                <a:ln>
                  <a:noFill/>
                </a:ln>
                <a:solidFill>
                  <a:prstClr val="black"/>
                </a:solidFill>
                <a:effectLst/>
                <a:uLnTx/>
                <a:uFillTx/>
                <a:latin typeface="Verdana"/>
                <a:ea typeface="+mn-ea"/>
                <a:cs typeface="Verdana"/>
              </a:rPr>
              <a:t>learning</a:t>
            </a:r>
            <a:r>
              <a:rPr kumimoji="0" sz="1700" b="0" i="0" u="none" strike="noStrike" kern="1200" cap="none" spc="-150" normalizeH="0" baseline="0" noProof="0" dirty="0">
                <a:ln>
                  <a:noFill/>
                </a:ln>
                <a:solidFill>
                  <a:prstClr val="black"/>
                </a:solidFill>
                <a:effectLst/>
                <a:uLnTx/>
                <a:uFillTx/>
                <a:latin typeface="Verdana"/>
                <a:ea typeface="+mn-ea"/>
                <a:cs typeface="Verdana"/>
              </a:rPr>
              <a:t> </a:t>
            </a:r>
            <a:r>
              <a:rPr kumimoji="0" sz="1700" b="0" i="0" u="none" strike="noStrike" kern="1200" cap="none" spc="-85" normalizeH="0" baseline="0" noProof="0" dirty="0">
                <a:ln>
                  <a:noFill/>
                </a:ln>
                <a:solidFill>
                  <a:prstClr val="black"/>
                </a:solidFill>
                <a:effectLst/>
                <a:uLnTx/>
                <a:uFillTx/>
                <a:latin typeface="Verdana"/>
                <a:ea typeface="+mn-ea"/>
                <a:cs typeface="Verdana"/>
              </a:rPr>
              <a:t>in</a:t>
            </a:r>
            <a:r>
              <a:rPr kumimoji="0" sz="1700" b="0" i="0" u="none" strike="noStrike" kern="1200" cap="none" spc="-140" normalizeH="0" baseline="0" noProof="0" dirty="0">
                <a:ln>
                  <a:noFill/>
                </a:ln>
                <a:solidFill>
                  <a:prstClr val="black"/>
                </a:solidFill>
                <a:effectLst/>
                <a:uLnTx/>
                <a:uFillTx/>
                <a:latin typeface="Verdana"/>
                <a:ea typeface="+mn-ea"/>
                <a:cs typeface="Verdana"/>
              </a:rPr>
              <a:t> </a:t>
            </a:r>
            <a:r>
              <a:rPr kumimoji="0" sz="1700" b="0" i="0" u="none" strike="noStrike" kern="1200" cap="none" spc="-125" normalizeH="0" baseline="0" noProof="0" dirty="0">
                <a:ln>
                  <a:noFill/>
                </a:ln>
                <a:solidFill>
                  <a:prstClr val="black"/>
                </a:solidFill>
                <a:effectLst/>
                <a:uLnTx/>
                <a:uFillTx/>
                <a:latin typeface="Verdana"/>
                <a:ea typeface="+mn-ea"/>
                <a:cs typeface="Verdana"/>
              </a:rPr>
              <a:t>this</a:t>
            </a:r>
            <a:r>
              <a:rPr kumimoji="0" sz="1700" b="0" i="0" u="none" strike="noStrike" kern="1200" cap="none" spc="-130" normalizeH="0" baseline="0" noProof="0" dirty="0">
                <a:ln>
                  <a:noFill/>
                </a:ln>
                <a:solidFill>
                  <a:prstClr val="black"/>
                </a:solidFill>
                <a:effectLst/>
                <a:uLnTx/>
                <a:uFillTx/>
                <a:latin typeface="Verdana"/>
                <a:ea typeface="+mn-ea"/>
                <a:cs typeface="Verdana"/>
              </a:rPr>
              <a:t> </a:t>
            </a:r>
            <a:r>
              <a:rPr kumimoji="0" sz="1700" b="0" i="0" u="none" strike="noStrike" kern="1200" cap="none" spc="-95" normalizeH="0" baseline="0" noProof="0" dirty="0">
                <a:ln>
                  <a:noFill/>
                </a:ln>
                <a:solidFill>
                  <a:prstClr val="black"/>
                </a:solidFill>
                <a:effectLst/>
                <a:uLnTx/>
                <a:uFillTx/>
                <a:latin typeface="Verdana"/>
                <a:ea typeface="+mn-ea"/>
                <a:cs typeface="Verdana"/>
              </a:rPr>
              <a:t>unit.</a:t>
            </a:r>
            <a:endParaRPr kumimoji="0" sz="1700" b="0" i="0" u="none" strike="noStrike" kern="1200" cap="none" spc="0" normalizeH="0" baseline="0" noProof="0">
              <a:ln>
                <a:noFill/>
              </a:ln>
              <a:solidFill>
                <a:prstClr val="black"/>
              </a:solidFill>
              <a:effectLst/>
              <a:uLnTx/>
              <a:uFillTx/>
              <a:latin typeface="Verdana"/>
              <a:ea typeface="+mn-ea"/>
              <a:cs typeface="Verdana"/>
            </a:endParaRPr>
          </a:p>
          <a:p>
            <a:pPr marL="90170" marR="122555" lvl="0" indent="0" algn="l" defTabSz="914400" rtl="0" eaLnBrk="1" fontAlgn="auto" latinLnBrk="0" hangingPunct="1">
              <a:lnSpc>
                <a:spcPct val="100000"/>
              </a:lnSpc>
              <a:spcBef>
                <a:spcPts val="5"/>
              </a:spcBef>
              <a:spcAft>
                <a:spcPts val="0"/>
              </a:spcAft>
              <a:buClrTx/>
              <a:buSzTx/>
              <a:buFontTx/>
              <a:buNone/>
              <a:tabLst/>
              <a:defRPr/>
            </a:pPr>
            <a:r>
              <a:rPr kumimoji="0" sz="1700" b="0" i="0" u="none" strike="noStrike" kern="1200" cap="none" spc="185" normalizeH="0" baseline="0" noProof="0" dirty="0">
                <a:ln>
                  <a:noFill/>
                </a:ln>
                <a:solidFill>
                  <a:prstClr val="black"/>
                </a:solidFill>
                <a:effectLst/>
                <a:uLnTx/>
                <a:uFillTx/>
                <a:latin typeface="Verdana"/>
                <a:ea typeface="+mn-ea"/>
                <a:cs typeface="Verdana"/>
              </a:rPr>
              <a:t>C</a:t>
            </a:r>
            <a:r>
              <a:rPr kumimoji="0" sz="1700" b="0" i="0" u="none" strike="noStrike" kern="1200" cap="none" spc="-114" normalizeH="0" baseline="0" noProof="0" dirty="0">
                <a:ln>
                  <a:noFill/>
                </a:ln>
                <a:solidFill>
                  <a:prstClr val="black"/>
                </a:solidFill>
                <a:effectLst/>
                <a:uLnTx/>
                <a:uFillTx/>
                <a:latin typeface="Verdana"/>
                <a:ea typeface="+mn-ea"/>
                <a:cs typeface="Verdana"/>
              </a:rPr>
              <a:t>h</a:t>
            </a:r>
            <a:r>
              <a:rPr kumimoji="0" sz="1700" b="0" i="0" u="none" strike="noStrike" kern="1200" cap="none" spc="-40" normalizeH="0" baseline="0" noProof="0" dirty="0">
                <a:ln>
                  <a:noFill/>
                </a:ln>
                <a:solidFill>
                  <a:prstClr val="black"/>
                </a:solidFill>
                <a:effectLst/>
                <a:uLnTx/>
                <a:uFillTx/>
                <a:latin typeface="Verdana"/>
                <a:ea typeface="+mn-ea"/>
                <a:cs typeface="Verdana"/>
              </a:rPr>
              <a:t>i</a:t>
            </a:r>
            <a:r>
              <a:rPr kumimoji="0" sz="1700" b="0" i="0" u="none" strike="noStrike" kern="1200" cap="none" spc="-114" normalizeH="0" baseline="0" noProof="0" dirty="0">
                <a:ln>
                  <a:noFill/>
                </a:ln>
                <a:solidFill>
                  <a:prstClr val="black"/>
                </a:solidFill>
                <a:effectLst/>
                <a:uLnTx/>
                <a:uFillTx/>
                <a:latin typeface="Verdana"/>
                <a:ea typeface="+mn-ea"/>
                <a:cs typeface="Verdana"/>
              </a:rPr>
              <a:t>l</a:t>
            </a:r>
            <a:r>
              <a:rPr kumimoji="0" sz="1700" b="0" i="0" u="none" strike="noStrike" kern="1200" cap="none" spc="-20" normalizeH="0" baseline="0" noProof="0" dirty="0">
                <a:ln>
                  <a:noFill/>
                </a:ln>
                <a:solidFill>
                  <a:prstClr val="black"/>
                </a:solidFill>
                <a:effectLst/>
                <a:uLnTx/>
                <a:uFillTx/>
                <a:latin typeface="Verdana"/>
                <a:ea typeface="+mn-ea"/>
                <a:cs typeface="Verdana"/>
              </a:rPr>
              <a:t>dre</a:t>
            </a:r>
            <a:r>
              <a:rPr kumimoji="0" sz="1700" b="0" i="0" u="none" strike="noStrike" kern="1200" cap="none" spc="-15" normalizeH="0" baseline="0" noProof="0" dirty="0">
                <a:ln>
                  <a:noFill/>
                </a:ln>
                <a:solidFill>
                  <a:prstClr val="black"/>
                </a:solidFill>
                <a:effectLst/>
                <a:uLnTx/>
                <a:uFillTx/>
                <a:latin typeface="Verdana"/>
                <a:ea typeface="+mn-ea"/>
                <a:cs typeface="Verdana"/>
              </a:rPr>
              <a:t>n</a:t>
            </a:r>
            <a:r>
              <a:rPr kumimoji="0" sz="1700" b="0" i="0" u="none" strike="noStrike" kern="1200" cap="none" spc="-140" normalizeH="0" baseline="0" noProof="0" dirty="0">
                <a:ln>
                  <a:noFill/>
                </a:ln>
                <a:solidFill>
                  <a:prstClr val="black"/>
                </a:solidFill>
                <a:effectLst/>
                <a:uLnTx/>
                <a:uFillTx/>
                <a:latin typeface="Verdana"/>
                <a:ea typeface="+mn-ea"/>
                <a:cs typeface="Verdana"/>
              </a:rPr>
              <a:t> </a:t>
            </a:r>
            <a:r>
              <a:rPr kumimoji="0" sz="1700" b="0" i="0" u="none" strike="noStrike" kern="1200" cap="none" spc="-85" normalizeH="0" baseline="0" noProof="0" dirty="0">
                <a:ln>
                  <a:noFill/>
                </a:ln>
                <a:solidFill>
                  <a:prstClr val="black"/>
                </a:solidFill>
                <a:effectLst/>
                <a:uLnTx/>
                <a:uFillTx/>
                <a:latin typeface="Verdana"/>
                <a:ea typeface="+mn-ea"/>
                <a:cs typeface="Verdana"/>
              </a:rPr>
              <a:t>w</a:t>
            </a:r>
            <a:r>
              <a:rPr kumimoji="0" sz="1700" b="0" i="0" u="none" strike="noStrike" kern="1200" cap="none" spc="-40" normalizeH="0" baseline="0" noProof="0" dirty="0">
                <a:ln>
                  <a:noFill/>
                </a:ln>
                <a:solidFill>
                  <a:prstClr val="black"/>
                </a:solidFill>
                <a:effectLst/>
                <a:uLnTx/>
                <a:uFillTx/>
                <a:latin typeface="Verdana"/>
                <a:ea typeface="+mn-ea"/>
                <a:cs typeface="Verdana"/>
              </a:rPr>
              <a:t>i</a:t>
            </a:r>
            <a:r>
              <a:rPr kumimoji="0" sz="1700" b="0" i="0" u="none" strike="noStrike" kern="1200" cap="none" spc="-130" normalizeH="0" baseline="0" noProof="0" dirty="0">
                <a:ln>
                  <a:noFill/>
                </a:ln>
                <a:solidFill>
                  <a:prstClr val="black"/>
                </a:solidFill>
                <a:effectLst/>
                <a:uLnTx/>
                <a:uFillTx/>
                <a:latin typeface="Verdana"/>
                <a:ea typeface="+mn-ea"/>
                <a:cs typeface="Verdana"/>
              </a:rPr>
              <a:t>ll</a:t>
            </a:r>
            <a:r>
              <a:rPr kumimoji="0" sz="1700" b="0" i="0" u="none" strike="noStrike" kern="1200" cap="none" spc="-175" normalizeH="0" baseline="0" noProof="0" dirty="0">
                <a:ln>
                  <a:noFill/>
                </a:ln>
                <a:solidFill>
                  <a:prstClr val="black"/>
                </a:solidFill>
                <a:effectLst/>
                <a:uLnTx/>
                <a:uFillTx/>
                <a:latin typeface="Verdana"/>
                <a:ea typeface="+mn-ea"/>
                <a:cs typeface="Verdana"/>
              </a:rPr>
              <a:t> </a:t>
            </a:r>
            <a:r>
              <a:rPr kumimoji="0" sz="1700" b="0" i="0" u="none" strike="noStrike" kern="1200" cap="none" spc="-114" normalizeH="0" baseline="0" noProof="0" dirty="0">
                <a:ln>
                  <a:noFill/>
                </a:ln>
                <a:solidFill>
                  <a:prstClr val="black"/>
                </a:solidFill>
                <a:effectLst/>
                <a:uLnTx/>
                <a:uFillTx/>
                <a:latin typeface="Verdana"/>
                <a:ea typeface="+mn-ea"/>
                <a:cs typeface="Verdana"/>
              </a:rPr>
              <a:t>l</a:t>
            </a:r>
            <a:r>
              <a:rPr kumimoji="0" sz="1700" b="0" i="0" u="none" strike="noStrike" kern="1200" cap="none" spc="-5" normalizeH="0" baseline="0" noProof="0" dirty="0">
                <a:ln>
                  <a:noFill/>
                </a:ln>
                <a:solidFill>
                  <a:prstClr val="black"/>
                </a:solidFill>
                <a:effectLst/>
                <a:uLnTx/>
                <a:uFillTx/>
                <a:latin typeface="Verdana"/>
                <a:ea typeface="+mn-ea"/>
                <a:cs typeface="Verdana"/>
              </a:rPr>
              <a:t>earn</a:t>
            </a:r>
            <a:r>
              <a:rPr kumimoji="0" sz="1700" b="0" i="0" u="none" strike="noStrike" kern="1200" cap="none" spc="-150" normalizeH="0" baseline="0" noProof="0" dirty="0">
                <a:ln>
                  <a:noFill/>
                </a:ln>
                <a:solidFill>
                  <a:prstClr val="black"/>
                </a:solidFill>
                <a:effectLst/>
                <a:uLnTx/>
                <a:uFillTx/>
                <a:latin typeface="Verdana"/>
                <a:ea typeface="+mn-ea"/>
                <a:cs typeface="Verdana"/>
              </a:rPr>
              <a:t> </a:t>
            </a:r>
            <a:r>
              <a:rPr kumimoji="0" sz="1700" b="0" i="0" u="none" strike="noStrike" kern="1200" cap="none" spc="35" normalizeH="0" baseline="0" noProof="0" dirty="0">
                <a:ln>
                  <a:noFill/>
                </a:ln>
                <a:solidFill>
                  <a:prstClr val="black"/>
                </a:solidFill>
                <a:effectLst/>
                <a:uLnTx/>
                <a:uFillTx/>
                <a:latin typeface="Verdana"/>
                <a:ea typeface="+mn-ea"/>
                <a:cs typeface="Verdana"/>
              </a:rPr>
              <a:t>abou</a:t>
            </a:r>
            <a:r>
              <a:rPr kumimoji="0" sz="1700" b="0" i="0" u="none" strike="noStrike" kern="1200" cap="none" spc="25" normalizeH="0" baseline="0" noProof="0" dirty="0">
                <a:ln>
                  <a:noFill/>
                </a:ln>
                <a:solidFill>
                  <a:prstClr val="black"/>
                </a:solidFill>
                <a:effectLst/>
                <a:uLnTx/>
                <a:uFillTx/>
                <a:latin typeface="Verdana"/>
                <a:ea typeface="+mn-ea"/>
                <a:cs typeface="Verdana"/>
              </a:rPr>
              <a:t>t</a:t>
            </a:r>
            <a:r>
              <a:rPr kumimoji="0" sz="1700" b="0" i="0" u="none" strike="noStrike" kern="1200" cap="none" spc="-135" normalizeH="0" baseline="0" noProof="0" dirty="0">
                <a:ln>
                  <a:noFill/>
                </a:ln>
                <a:solidFill>
                  <a:prstClr val="black"/>
                </a:solidFill>
                <a:effectLst/>
                <a:uLnTx/>
                <a:uFillTx/>
                <a:latin typeface="Verdana"/>
                <a:ea typeface="+mn-ea"/>
                <a:cs typeface="Verdana"/>
              </a:rPr>
              <a:t> </a:t>
            </a:r>
            <a:r>
              <a:rPr kumimoji="0" sz="1700" b="0" i="0" u="none" strike="noStrike" kern="1200" cap="none" spc="-55" normalizeH="0" baseline="0" noProof="0" dirty="0">
                <a:ln>
                  <a:noFill/>
                </a:ln>
                <a:solidFill>
                  <a:prstClr val="black"/>
                </a:solidFill>
                <a:effectLst/>
                <a:uLnTx/>
                <a:uFillTx/>
                <a:latin typeface="Verdana"/>
                <a:ea typeface="+mn-ea"/>
                <a:cs typeface="Verdana"/>
              </a:rPr>
              <a:t>v</a:t>
            </a:r>
            <a:r>
              <a:rPr kumimoji="0" sz="1700" b="0" i="0" u="none" strike="noStrike" kern="1200" cap="none" spc="-85" normalizeH="0" baseline="0" noProof="0" dirty="0">
                <a:ln>
                  <a:noFill/>
                </a:ln>
                <a:solidFill>
                  <a:prstClr val="black"/>
                </a:solidFill>
                <a:effectLst/>
                <a:uLnTx/>
                <a:uFillTx/>
                <a:latin typeface="Verdana"/>
                <a:ea typeface="+mn-ea"/>
                <a:cs typeface="Verdana"/>
              </a:rPr>
              <a:t>ar</a:t>
            </a:r>
            <a:r>
              <a:rPr kumimoji="0" sz="1700" b="0" i="0" u="none" strike="noStrike" kern="1200" cap="none" spc="-40" normalizeH="0" baseline="0" noProof="0" dirty="0">
                <a:ln>
                  <a:noFill/>
                </a:ln>
                <a:solidFill>
                  <a:prstClr val="black"/>
                </a:solidFill>
                <a:effectLst/>
                <a:uLnTx/>
                <a:uFillTx/>
                <a:latin typeface="Verdana"/>
                <a:ea typeface="+mn-ea"/>
                <a:cs typeface="Verdana"/>
              </a:rPr>
              <a:t>i</a:t>
            </a:r>
            <a:r>
              <a:rPr kumimoji="0" sz="1700" b="0" i="0" u="none" strike="noStrike" kern="1200" cap="none" spc="25" normalizeH="0" baseline="0" noProof="0" dirty="0">
                <a:ln>
                  <a:noFill/>
                </a:ln>
                <a:solidFill>
                  <a:prstClr val="black"/>
                </a:solidFill>
                <a:effectLst/>
                <a:uLnTx/>
                <a:uFillTx/>
                <a:latin typeface="Verdana"/>
                <a:ea typeface="+mn-ea"/>
                <a:cs typeface="Verdana"/>
              </a:rPr>
              <a:t>a</a:t>
            </a:r>
            <a:r>
              <a:rPr kumimoji="0" sz="1700" b="0" i="0" u="none" strike="noStrike" kern="1200" cap="none" spc="5" normalizeH="0" baseline="0" noProof="0" dirty="0">
                <a:ln>
                  <a:noFill/>
                </a:ln>
                <a:solidFill>
                  <a:prstClr val="black"/>
                </a:solidFill>
                <a:effectLst/>
                <a:uLnTx/>
                <a:uFillTx/>
                <a:latin typeface="Verdana"/>
                <a:ea typeface="+mn-ea"/>
                <a:cs typeface="Verdana"/>
              </a:rPr>
              <a:t>t</a:t>
            </a:r>
            <a:r>
              <a:rPr kumimoji="0" sz="1700" b="0" i="0" u="none" strike="noStrike" kern="1200" cap="none" spc="-130" normalizeH="0" baseline="0" noProof="0" dirty="0">
                <a:ln>
                  <a:noFill/>
                </a:ln>
                <a:solidFill>
                  <a:prstClr val="black"/>
                </a:solidFill>
                <a:effectLst/>
                <a:uLnTx/>
                <a:uFillTx/>
                <a:latin typeface="Verdana"/>
                <a:ea typeface="+mn-ea"/>
                <a:cs typeface="Verdana"/>
              </a:rPr>
              <a:t>i</a:t>
            </a:r>
            <a:r>
              <a:rPr kumimoji="0" sz="1700" b="0" i="0" u="none" strike="noStrike" kern="1200" cap="none" spc="20" normalizeH="0" baseline="0" noProof="0" dirty="0">
                <a:ln>
                  <a:noFill/>
                </a:ln>
                <a:solidFill>
                  <a:prstClr val="black"/>
                </a:solidFill>
                <a:effectLst/>
                <a:uLnTx/>
                <a:uFillTx/>
                <a:latin typeface="Verdana"/>
                <a:ea typeface="+mn-ea"/>
                <a:cs typeface="Verdana"/>
              </a:rPr>
              <a:t>on</a:t>
            </a:r>
            <a:r>
              <a:rPr kumimoji="0" sz="1700" b="0" i="0" u="none" strike="noStrike" kern="1200" cap="none" spc="-135" normalizeH="0" baseline="0" noProof="0" dirty="0">
                <a:ln>
                  <a:noFill/>
                </a:ln>
                <a:solidFill>
                  <a:prstClr val="black"/>
                </a:solidFill>
                <a:effectLst/>
                <a:uLnTx/>
                <a:uFillTx/>
                <a:latin typeface="Verdana"/>
                <a:ea typeface="+mn-ea"/>
                <a:cs typeface="Verdana"/>
              </a:rPr>
              <a:t> </a:t>
            </a:r>
            <a:r>
              <a:rPr kumimoji="0" sz="1700" b="0" i="0" u="none" strike="noStrike" kern="1200" cap="none" spc="50" normalizeH="0" baseline="0" noProof="0" dirty="0">
                <a:ln>
                  <a:noFill/>
                </a:ln>
                <a:solidFill>
                  <a:prstClr val="black"/>
                </a:solidFill>
                <a:effectLst/>
                <a:uLnTx/>
                <a:uFillTx/>
                <a:latin typeface="Verdana"/>
                <a:ea typeface="+mn-ea"/>
                <a:cs typeface="Verdana"/>
              </a:rPr>
              <a:t>and  </a:t>
            </a:r>
            <a:r>
              <a:rPr kumimoji="0" sz="1700" b="0" i="0" u="none" strike="noStrike" kern="1200" cap="none" spc="80" normalizeH="0" baseline="0" noProof="0" dirty="0">
                <a:ln>
                  <a:noFill/>
                </a:ln>
                <a:solidFill>
                  <a:prstClr val="black"/>
                </a:solidFill>
                <a:effectLst/>
                <a:uLnTx/>
                <a:uFillTx/>
                <a:latin typeface="Verdana"/>
                <a:ea typeface="+mn-ea"/>
                <a:cs typeface="Verdana"/>
              </a:rPr>
              <a:t>adap</a:t>
            </a:r>
            <a:r>
              <a:rPr kumimoji="0" sz="1700" b="0" i="0" u="none" strike="noStrike" kern="1200" cap="none" spc="35" normalizeH="0" baseline="0" noProof="0" dirty="0">
                <a:ln>
                  <a:noFill/>
                </a:ln>
                <a:solidFill>
                  <a:prstClr val="black"/>
                </a:solidFill>
                <a:effectLst/>
                <a:uLnTx/>
                <a:uFillTx/>
                <a:latin typeface="Verdana"/>
                <a:ea typeface="+mn-ea"/>
                <a:cs typeface="Verdana"/>
              </a:rPr>
              <a:t>t</a:t>
            </a:r>
            <a:r>
              <a:rPr kumimoji="0" sz="1700" b="0" i="0" u="none" strike="noStrike" kern="1200" cap="none" spc="25" normalizeH="0" baseline="0" noProof="0" dirty="0">
                <a:ln>
                  <a:noFill/>
                </a:ln>
                <a:solidFill>
                  <a:prstClr val="black"/>
                </a:solidFill>
                <a:effectLst/>
                <a:uLnTx/>
                <a:uFillTx/>
                <a:latin typeface="Verdana"/>
                <a:ea typeface="+mn-ea"/>
                <a:cs typeface="Verdana"/>
              </a:rPr>
              <a:t>a</a:t>
            </a:r>
            <a:r>
              <a:rPr kumimoji="0" sz="1700" b="0" i="0" u="none" strike="noStrike" kern="1200" cap="none" spc="5" normalizeH="0" baseline="0" noProof="0" dirty="0">
                <a:ln>
                  <a:noFill/>
                </a:ln>
                <a:solidFill>
                  <a:prstClr val="black"/>
                </a:solidFill>
                <a:effectLst/>
                <a:uLnTx/>
                <a:uFillTx/>
                <a:latin typeface="Verdana"/>
                <a:ea typeface="+mn-ea"/>
                <a:cs typeface="Verdana"/>
              </a:rPr>
              <a:t>t</a:t>
            </a:r>
            <a:r>
              <a:rPr kumimoji="0" sz="1700" b="0" i="0" u="none" strike="noStrike" kern="1200" cap="none" spc="-130" normalizeH="0" baseline="0" noProof="0" dirty="0">
                <a:ln>
                  <a:noFill/>
                </a:ln>
                <a:solidFill>
                  <a:prstClr val="black"/>
                </a:solidFill>
                <a:effectLst/>
                <a:uLnTx/>
                <a:uFillTx/>
                <a:latin typeface="Verdana"/>
                <a:ea typeface="+mn-ea"/>
                <a:cs typeface="Verdana"/>
              </a:rPr>
              <a:t>i</a:t>
            </a:r>
            <a:r>
              <a:rPr kumimoji="0" sz="1700" b="0" i="0" u="none" strike="noStrike" kern="1200" cap="none" spc="-35" normalizeH="0" baseline="0" noProof="0" dirty="0">
                <a:ln>
                  <a:noFill/>
                </a:ln>
                <a:solidFill>
                  <a:prstClr val="black"/>
                </a:solidFill>
                <a:effectLst/>
                <a:uLnTx/>
                <a:uFillTx/>
                <a:latin typeface="Verdana"/>
                <a:ea typeface="+mn-ea"/>
                <a:cs typeface="Verdana"/>
              </a:rPr>
              <a:t>on.</a:t>
            </a:r>
            <a:r>
              <a:rPr kumimoji="0" sz="1700" b="0" i="0" u="none" strike="noStrike" kern="1200" cap="none" spc="-120" normalizeH="0" baseline="0" noProof="0" dirty="0">
                <a:ln>
                  <a:noFill/>
                </a:ln>
                <a:solidFill>
                  <a:prstClr val="black"/>
                </a:solidFill>
                <a:effectLst/>
                <a:uLnTx/>
                <a:uFillTx/>
                <a:latin typeface="Verdana"/>
                <a:ea typeface="+mn-ea"/>
                <a:cs typeface="Verdana"/>
              </a:rPr>
              <a:t> </a:t>
            </a:r>
            <a:r>
              <a:rPr kumimoji="0" sz="1700" b="0" i="0" u="none" strike="noStrike" kern="1200" cap="none" spc="-320" normalizeH="0" baseline="0" noProof="0" dirty="0">
                <a:ln>
                  <a:noFill/>
                </a:ln>
                <a:solidFill>
                  <a:prstClr val="black"/>
                </a:solidFill>
                <a:effectLst/>
                <a:uLnTx/>
                <a:uFillTx/>
                <a:latin typeface="Verdana"/>
                <a:ea typeface="+mn-ea"/>
                <a:cs typeface="Verdana"/>
              </a:rPr>
              <a:t>T</a:t>
            </a:r>
            <a:r>
              <a:rPr kumimoji="0" sz="1700" b="0" i="0" u="none" strike="noStrike" kern="1200" cap="none" spc="-15" normalizeH="0" baseline="0" noProof="0" dirty="0">
                <a:ln>
                  <a:noFill/>
                </a:ln>
                <a:solidFill>
                  <a:prstClr val="black"/>
                </a:solidFill>
                <a:effectLst/>
                <a:uLnTx/>
                <a:uFillTx/>
                <a:latin typeface="Verdana"/>
                <a:ea typeface="+mn-ea"/>
                <a:cs typeface="Verdana"/>
              </a:rPr>
              <a:t>hey</a:t>
            </a:r>
            <a:r>
              <a:rPr kumimoji="0" sz="1700" b="0" i="0" u="none" strike="noStrike" kern="1200" cap="none" spc="-145" normalizeH="0" baseline="0" noProof="0" dirty="0">
                <a:ln>
                  <a:noFill/>
                </a:ln>
                <a:solidFill>
                  <a:prstClr val="black"/>
                </a:solidFill>
                <a:effectLst/>
                <a:uLnTx/>
                <a:uFillTx/>
                <a:latin typeface="Verdana"/>
                <a:ea typeface="+mn-ea"/>
                <a:cs typeface="Verdana"/>
              </a:rPr>
              <a:t> </a:t>
            </a:r>
            <a:r>
              <a:rPr kumimoji="0" sz="1700" b="0" i="0" u="none" strike="noStrike" kern="1200" cap="none" spc="-85" normalizeH="0" baseline="0" noProof="0" dirty="0">
                <a:ln>
                  <a:noFill/>
                </a:ln>
                <a:solidFill>
                  <a:prstClr val="black"/>
                </a:solidFill>
                <a:effectLst/>
                <a:uLnTx/>
                <a:uFillTx/>
                <a:latin typeface="Verdana"/>
                <a:ea typeface="+mn-ea"/>
                <a:cs typeface="Verdana"/>
              </a:rPr>
              <a:t>w</a:t>
            </a:r>
            <a:r>
              <a:rPr kumimoji="0" sz="1700" b="0" i="0" u="none" strike="noStrike" kern="1200" cap="none" spc="-25" normalizeH="0" baseline="0" noProof="0" dirty="0">
                <a:ln>
                  <a:noFill/>
                </a:ln>
                <a:solidFill>
                  <a:prstClr val="black"/>
                </a:solidFill>
                <a:effectLst/>
                <a:uLnTx/>
                <a:uFillTx/>
                <a:latin typeface="Verdana"/>
                <a:ea typeface="+mn-ea"/>
                <a:cs typeface="Verdana"/>
              </a:rPr>
              <a:t>i</a:t>
            </a:r>
            <a:r>
              <a:rPr kumimoji="0" sz="1700" b="0" i="0" u="none" strike="noStrike" kern="1200" cap="none" spc="-130" normalizeH="0" baseline="0" noProof="0" dirty="0">
                <a:ln>
                  <a:noFill/>
                </a:ln>
                <a:solidFill>
                  <a:prstClr val="black"/>
                </a:solidFill>
                <a:effectLst/>
                <a:uLnTx/>
                <a:uFillTx/>
                <a:latin typeface="Verdana"/>
                <a:ea typeface="+mn-ea"/>
                <a:cs typeface="Verdana"/>
              </a:rPr>
              <a:t>ll</a:t>
            </a:r>
            <a:r>
              <a:rPr kumimoji="0" sz="1700" b="0" i="0" u="none" strike="noStrike" kern="1200" cap="none" spc="-125" normalizeH="0" baseline="0" noProof="0" dirty="0">
                <a:ln>
                  <a:noFill/>
                </a:ln>
                <a:solidFill>
                  <a:prstClr val="black"/>
                </a:solidFill>
                <a:effectLst/>
                <a:uLnTx/>
                <a:uFillTx/>
                <a:latin typeface="Verdana"/>
                <a:ea typeface="+mn-ea"/>
                <a:cs typeface="Verdana"/>
              </a:rPr>
              <a:t> </a:t>
            </a:r>
            <a:r>
              <a:rPr kumimoji="0" sz="1700" b="0" i="0" u="none" strike="noStrike" kern="1200" cap="none" spc="95" normalizeH="0" baseline="0" noProof="0" dirty="0">
                <a:ln>
                  <a:noFill/>
                </a:ln>
                <a:solidFill>
                  <a:prstClr val="black"/>
                </a:solidFill>
                <a:effectLst/>
                <a:uLnTx/>
                <a:uFillTx/>
                <a:latin typeface="Verdana"/>
                <a:ea typeface="+mn-ea"/>
                <a:cs typeface="Verdana"/>
              </a:rPr>
              <a:t>be</a:t>
            </a:r>
            <a:r>
              <a:rPr kumimoji="0" sz="1700" b="0" i="0" u="none" strike="noStrike" kern="1200" cap="none" spc="-160" normalizeH="0" baseline="0" noProof="0" dirty="0">
                <a:ln>
                  <a:noFill/>
                </a:ln>
                <a:solidFill>
                  <a:prstClr val="black"/>
                </a:solidFill>
                <a:effectLst/>
                <a:uLnTx/>
                <a:uFillTx/>
                <a:latin typeface="Verdana"/>
                <a:ea typeface="+mn-ea"/>
                <a:cs typeface="Verdana"/>
              </a:rPr>
              <a:t> </a:t>
            </a:r>
            <a:r>
              <a:rPr kumimoji="0" sz="1700" b="0" i="0" u="none" strike="noStrike" kern="1200" cap="none" spc="40" normalizeH="0" baseline="0" noProof="0" dirty="0">
                <a:ln>
                  <a:noFill/>
                </a:ln>
                <a:solidFill>
                  <a:prstClr val="black"/>
                </a:solidFill>
                <a:effectLst/>
                <a:uLnTx/>
                <a:uFillTx/>
                <a:latin typeface="Verdana"/>
                <a:ea typeface="+mn-ea"/>
                <a:cs typeface="Verdana"/>
              </a:rPr>
              <a:t>ab</a:t>
            </a:r>
            <a:r>
              <a:rPr kumimoji="0" sz="1700" b="0" i="0" u="none" strike="noStrike" kern="1200" cap="none" spc="35" normalizeH="0" baseline="0" noProof="0" dirty="0">
                <a:ln>
                  <a:noFill/>
                </a:ln>
                <a:solidFill>
                  <a:prstClr val="black"/>
                </a:solidFill>
                <a:effectLst/>
                <a:uLnTx/>
                <a:uFillTx/>
                <a:latin typeface="Verdana"/>
                <a:ea typeface="+mn-ea"/>
                <a:cs typeface="Verdana"/>
              </a:rPr>
              <a:t>l</a:t>
            </a:r>
            <a:r>
              <a:rPr kumimoji="0" sz="1700" b="0" i="0" u="none" strike="noStrike" kern="1200" cap="none" spc="90" normalizeH="0" baseline="0" noProof="0" dirty="0">
                <a:ln>
                  <a:noFill/>
                </a:ln>
                <a:solidFill>
                  <a:prstClr val="black"/>
                </a:solidFill>
                <a:effectLst/>
                <a:uLnTx/>
                <a:uFillTx/>
                <a:latin typeface="Verdana"/>
                <a:ea typeface="+mn-ea"/>
                <a:cs typeface="Verdana"/>
              </a:rPr>
              <a:t>e</a:t>
            </a:r>
            <a:r>
              <a:rPr kumimoji="0" sz="1700" b="0" i="0" u="none" strike="noStrike" kern="1200" cap="none" spc="-160"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60" normalizeH="0" baseline="0" noProof="0" dirty="0">
                <a:ln>
                  <a:noFill/>
                </a:ln>
                <a:solidFill>
                  <a:prstClr val="black"/>
                </a:solidFill>
                <a:effectLst/>
                <a:uLnTx/>
                <a:uFillTx/>
                <a:latin typeface="Verdana"/>
                <a:ea typeface="+mn-ea"/>
                <a:cs typeface="Verdana"/>
              </a:rPr>
              <a:t>o  </a:t>
            </a:r>
            <a:r>
              <a:rPr kumimoji="0" sz="1700" b="0" i="0" u="none" strike="noStrike" kern="1200" cap="none" spc="-50" normalizeH="0" baseline="0" noProof="0" dirty="0">
                <a:ln>
                  <a:noFill/>
                </a:ln>
                <a:solidFill>
                  <a:prstClr val="black"/>
                </a:solidFill>
                <a:effectLst/>
                <a:uLnTx/>
                <a:uFillTx/>
                <a:latin typeface="Verdana"/>
                <a:ea typeface="+mn-ea"/>
                <a:cs typeface="Verdana"/>
              </a:rPr>
              <a:t>e</a:t>
            </a:r>
            <a:r>
              <a:rPr kumimoji="0" sz="1700" b="0" i="0" u="none" strike="noStrike" kern="1200" cap="none" spc="-55" normalizeH="0" baseline="0" noProof="0" dirty="0">
                <a:ln>
                  <a:noFill/>
                </a:ln>
                <a:solidFill>
                  <a:prstClr val="black"/>
                </a:solidFill>
                <a:effectLst/>
                <a:uLnTx/>
                <a:uFillTx/>
                <a:latin typeface="Verdana"/>
                <a:ea typeface="+mn-ea"/>
                <a:cs typeface="Verdana"/>
              </a:rPr>
              <a:t>x</a:t>
            </a:r>
            <a:r>
              <a:rPr kumimoji="0" sz="1700" b="0" i="0" u="none" strike="noStrike" kern="1200" cap="none" spc="-25" normalizeH="0" baseline="0" noProof="0" dirty="0">
                <a:ln>
                  <a:noFill/>
                </a:ln>
                <a:solidFill>
                  <a:prstClr val="black"/>
                </a:solidFill>
                <a:effectLst/>
                <a:uLnTx/>
                <a:uFillTx/>
                <a:latin typeface="Verdana"/>
                <a:ea typeface="+mn-ea"/>
                <a:cs typeface="Verdana"/>
              </a:rPr>
              <a:t>p</a:t>
            </a:r>
            <a:r>
              <a:rPr kumimoji="0" sz="1700" b="0" i="0" u="none" strike="noStrike" kern="1200" cap="none" spc="5" normalizeH="0" baseline="0" noProof="0" dirty="0">
                <a:ln>
                  <a:noFill/>
                </a:ln>
                <a:solidFill>
                  <a:prstClr val="black"/>
                </a:solidFill>
                <a:effectLst/>
                <a:uLnTx/>
                <a:uFillTx/>
                <a:latin typeface="Verdana"/>
                <a:ea typeface="+mn-ea"/>
                <a:cs typeface="Verdana"/>
              </a:rPr>
              <a:t>l</a:t>
            </a:r>
            <a:r>
              <a:rPr kumimoji="0" sz="1700" b="0" i="0" u="none" strike="noStrike" kern="1200" cap="none" spc="-15" normalizeH="0" baseline="0" noProof="0" dirty="0">
                <a:ln>
                  <a:noFill/>
                </a:ln>
                <a:solidFill>
                  <a:prstClr val="black"/>
                </a:solidFill>
                <a:effectLst/>
                <a:uLnTx/>
                <a:uFillTx/>
                <a:latin typeface="Verdana"/>
                <a:ea typeface="+mn-ea"/>
                <a:cs typeface="Verdana"/>
              </a:rPr>
              <a:t>ore</a:t>
            </a:r>
            <a:r>
              <a:rPr kumimoji="0" sz="1700" b="0" i="0" u="none" strike="noStrike" kern="1200" cap="none" spc="-140" normalizeH="0" baseline="0" noProof="0" dirty="0">
                <a:ln>
                  <a:noFill/>
                </a:ln>
                <a:solidFill>
                  <a:prstClr val="black"/>
                </a:solidFill>
                <a:effectLst/>
                <a:uLnTx/>
                <a:uFillTx/>
                <a:latin typeface="Verdana"/>
                <a:ea typeface="+mn-ea"/>
                <a:cs typeface="Verdana"/>
              </a:rPr>
              <a:t> </a:t>
            </a:r>
            <a:r>
              <a:rPr kumimoji="0" sz="1700" b="0" i="0" u="none" strike="noStrike" kern="1200" cap="none" spc="20" normalizeH="0" baseline="0" noProof="0" dirty="0">
                <a:ln>
                  <a:noFill/>
                </a:ln>
                <a:solidFill>
                  <a:prstClr val="black"/>
                </a:solidFill>
                <a:effectLst/>
                <a:uLnTx/>
                <a:uFillTx/>
                <a:latin typeface="Verdana"/>
                <a:ea typeface="+mn-ea"/>
                <a:cs typeface="Verdana"/>
              </a:rPr>
              <a:t>how</a:t>
            </a:r>
            <a:r>
              <a:rPr kumimoji="0" sz="1700" b="0" i="0" u="none" strike="noStrike" kern="1200" cap="none" spc="-165" normalizeH="0" baseline="0" noProof="0" dirty="0">
                <a:ln>
                  <a:noFill/>
                </a:ln>
                <a:solidFill>
                  <a:prstClr val="black"/>
                </a:solidFill>
                <a:effectLst/>
                <a:uLnTx/>
                <a:uFillTx/>
                <a:latin typeface="Verdana"/>
                <a:ea typeface="+mn-ea"/>
                <a:cs typeface="Verdana"/>
              </a:rPr>
              <a:t> </a:t>
            </a:r>
            <a:r>
              <a:rPr kumimoji="0" sz="1700" b="0" i="0" u="none" strike="noStrike" kern="1200" cap="none" spc="30" normalizeH="0" baseline="0" noProof="0" dirty="0">
                <a:ln>
                  <a:noFill/>
                </a:ln>
                <a:solidFill>
                  <a:prstClr val="black"/>
                </a:solidFill>
                <a:effectLst/>
                <a:uLnTx/>
                <a:uFillTx/>
                <a:latin typeface="Verdana"/>
                <a:ea typeface="+mn-ea"/>
                <a:cs typeface="Verdana"/>
              </a:rPr>
              <a:t>bo</a:t>
            </a:r>
            <a:r>
              <a:rPr kumimoji="0" sz="1700" b="0" i="0" u="none" strike="noStrike" kern="1200" cap="none" spc="5" normalizeH="0" baseline="0" noProof="0" dirty="0">
                <a:ln>
                  <a:noFill/>
                </a:ln>
                <a:solidFill>
                  <a:prstClr val="black"/>
                </a:solidFill>
                <a:effectLst/>
                <a:uLnTx/>
                <a:uFillTx/>
                <a:latin typeface="Verdana"/>
                <a:ea typeface="+mn-ea"/>
                <a:cs typeface="Verdana"/>
              </a:rPr>
              <a:t>t</a:t>
            </a:r>
            <a:r>
              <a:rPr kumimoji="0" sz="1700" b="0" i="0" u="none" strike="noStrike" kern="1200" cap="none" spc="-40" normalizeH="0" baseline="0" noProof="0" dirty="0">
                <a:ln>
                  <a:noFill/>
                </a:ln>
                <a:solidFill>
                  <a:prstClr val="black"/>
                </a:solidFill>
                <a:effectLst/>
                <a:uLnTx/>
                <a:uFillTx/>
                <a:latin typeface="Verdana"/>
                <a:ea typeface="+mn-ea"/>
                <a:cs typeface="Verdana"/>
              </a:rPr>
              <a:t>h</a:t>
            </a:r>
            <a:r>
              <a:rPr kumimoji="0" sz="1700" b="0" i="0" u="none" strike="noStrike" kern="1200" cap="none" spc="-114" normalizeH="0" baseline="0" noProof="0" dirty="0">
                <a:ln>
                  <a:noFill/>
                </a:ln>
                <a:solidFill>
                  <a:prstClr val="black"/>
                </a:solidFill>
                <a:effectLst/>
                <a:uLnTx/>
                <a:uFillTx/>
                <a:latin typeface="Verdana"/>
                <a:ea typeface="+mn-ea"/>
                <a:cs typeface="Verdana"/>
              </a:rPr>
              <a:t> </a:t>
            </a:r>
            <a:r>
              <a:rPr kumimoji="0" sz="1700" b="0" i="0" u="none" strike="noStrike" kern="1200" cap="none" spc="185" normalizeH="0" baseline="0" noProof="0" dirty="0">
                <a:ln>
                  <a:noFill/>
                </a:ln>
                <a:solidFill>
                  <a:prstClr val="black"/>
                </a:solidFill>
                <a:effectLst/>
                <a:uLnTx/>
                <a:uFillTx/>
                <a:latin typeface="Verdana"/>
                <a:ea typeface="+mn-ea"/>
                <a:cs typeface="Verdana"/>
              </a:rPr>
              <a:t>C</a:t>
            </a:r>
            <a:r>
              <a:rPr kumimoji="0" sz="1700" b="0" i="0" u="none" strike="noStrike" kern="1200" cap="none" spc="-40" normalizeH="0" baseline="0" noProof="0" dirty="0">
                <a:ln>
                  <a:noFill/>
                </a:ln>
                <a:solidFill>
                  <a:prstClr val="black"/>
                </a:solidFill>
                <a:effectLst/>
                <a:uLnTx/>
                <a:uFillTx/>
                <a:latin typeface="Verdana"/>
                <a:ea typeface="+mn-ea"/>
                <a:cs typeface="Verdana"/>
              </a:rPr>
              <a:t>ha</a:t>
            </a:r>
            <a:r>
              <a:rPr kumimoji="0" sz="1700" b="0" i="0" u="none" strike="noStrike" kern="1200" cap="none" spc="-25" normalizeH="0" baseline="0" noProof="0" dirty="0">
                <a:ln>
                  <a:noFill/>
                </a:ln>
                <a:solidFill>
                  <a:prstClr val="black"/>
                </a:solidFill>
                <a:effectLst/>
                <a:uLnTx/>
                <a:uFillTx/>
                <a:latin typeface="Verdana"/>
                <a:ea typeface="+mn-ea"/>
                <a:cs typeface="Verdana"/>
              </a:rPr>
              <a:t>r</a:t>
            </a:r>
            <a:r>
              <a:rPr kumimoji="0" sz="1700" b="0" i="0" u="none" strike="noStrike" kern="1200" cap="none" spc="-114" normalizeH="0" baseline="0" noProof="0" dirty="0">
                <a:ln>
                  <a:noFill/>
                </a:ln>
                <a:solidFill>
                  <a:prstClr val="black"/>
                </a:solidFill>
                <a:effectLst/>
                <a:uLnTx/>
                <a:uFillTx/>
                <a:latin typeface="Verdana"/>
                <a:ea typeface="+mn-ea"/>
                <a:cs typeface="Verdana"/>
              </a:rPr>
              <a:t>l</a:t>
            </a:r>
            <a:r>
              <a:rPr kumimoji="0" sz="1700" b="0" i="0" u="none" strike="noStrike" kern="1200" cap="none" spc="-65" normalizeH="0" baseline="0" noProof="0" dirty="0">
                <a:ln>
                  <a:noFill/>
                </a:ln>
                <a:solidFill>
                  <a:prstClr val="black"/>
                </a:solidFill>
                <a:effectLst/>
                <a:uLnTx/>
                <a:uFillTx/>
                <a:latin typeface="Verdana"/>
                <a:ea typeface="+mn-ea"/>
                <a:cs typeface="Verdana"/>
              </a:rPr>
              <a:t>es</a:t>
            </a:r>
            <a:r>
              <a:rPr kumimoji="0" sz="1700" b="0" i="0" u="none" strike="noStrike" kern="1200" cap="none" spc="-160" normalizeH="0" baseline="0" noProof="0" dirty="0">
                <a:ln>
                  <a:noFill/>
                </a:ln>
                <a:solidFill>
                  <a:prstClr val="black"/>
                </a:solidFill>
                <a:effectLst/>
                <a:uLnTx/>
                <a:uFillTx/>
                <a:latin typeface="Verdana"/>
                <a:ea typeface="+mn-ea"/>
                <a:cs typeface="Verdana"/>
              </a:rPr>
              <a:t> </a:t>
            </a:r>
            <a:r>
              <a:rPr kumimoji="0" sz="1700" b="0" i="0" u="none" strike="noStrike" kern="1200" cap="none" spc="-50" normalizeH="0" baseline="0" noProof="0" dirty="0">
                <a:ln>
                  <a:noFill/>
                </a:ln>
                <a:solidFill>
                  <a:prstClr val="black"/>
                </a:solidFill>
                <a:effectLst/>
                <a:uLnTx/>
                <a:uFillTx/>
                <a:latin typeface="Verdana"/>
                <a:ea typeface="+mn-ea"/>
                <a:cs typeface="Verdana"/>
              </a:rPr>
              <a:t>Da</a:t>
            </a:r>
            <a:r>
              <a:rPr kumimoji="0" sz="1700" b="0" i="0" u="none" strike="noStrike" kern="1200" cap="none" spc="-30" normalizeH="0" baseline="0" noProof="0" dirty="0">
                <a:ln>
                  <a:noFill/>
                </a:ln>
                <a:solidFill>
                  <a:prstClr val="black"/>
                </a:solidFill>
                <a:effectLst/>
                <a:uLnTx/>
                <a:uFillTx/>
                <a:latin typeface="Verdana"/>
                <a:ea typeface="+mn-ea"/>
                <a:cs typeface="Verdana"/>
              </a:rPr>
              <a:t>r</a:t>
            </a:r>
            <a:r>
              <a:rPr kumimoji="0" sz="1700" b="0" i="0" u="none" strike="noStrike" kern="1200" cap="none" spc="-85" normalizeH="0" baseline="0" noProof="0" dirty="0">
                <a:ln>
                  <a:noFill/>
                </a:ln>
                <a:solidFill>
                  <a:prstClr val="black"/>
                </a:solidFill>
                <a:effectLst/>
                <a:uLnTx/>
                <a:uFillTx/>
                <a:latin typeface="Verdana"/>
                <a:ea typeface="+mn-ea"/>
                <a:cs typeface="Verdana"/>
              </a:rPr>
              <a:t>w</a:t>
            </a:r>
            <a:r>
              <a:rPr kumimoji="0" sz="1700" b="0" i="0" u="none" strike="noStrike" kern="1200" cap="none" spc="-25" normalizeH="0" baseline="0" noProof="0" dirty="0">
                <a:ln>
                  <a:noFill/>
                </a:ln>
                <a:solidFill>
                  <a:prstClr val="black"/>
                </a:solidFill>
                <a:effectLst/>
                <a:uLnTx/>
                <a:uFillTx/>
                <a:latin typeface="Verdana"/>
                <a:ea typeface="+mn-ea"/>
                <a:cs typeface="Verdana"/>
              </a:rPr>
              <a:t>i</a:t>
            </a:r>
            <a:r>
              <a:rPr kumimoji="0" sz="1700" b="0" i="0" u="none" strike="noStrike" kern="1200" cap="none" spc="-40" normalizeH="0" baseline="0" noProof="0" dirty="0">
                <a:ln>
                  <a:noFill/>
                </a:ln>
                <a:solidFill>
                  <a:prstClr val="black"/>
                </a:solidFill>
                <a:effectLst/>
                <a:uLnTx/>
                <a:uFillTx/>
                <a:latin typeface="Verdana"/>
                <a:ea typeface="+mn-ea"/>
                <a:cs typeface="Verdana"/>
              </a:rPr>
              <a:t>n</a:t>
            </a:r>
            <a:r>
              <a:rPr kumimoji="0" sz="1700" b="0" i="0" u="none" strike="noStrike" kern="1200" cap="none" spc="-150" normalizeH="0" baseline="0" noProof="0" dirty="0">
                <a:ln>
                  <a:noFill/>
                </a:ln>
                <a:solidFill>
                  <a:prstClr val="black"/>
                </a:solidFill>
                <a:effectLst/>
                <a:uLnTx/>
                <a:uFillTx/>
                <a:latin typeface="Verdana"/>
                <a:ea typeface="+mn-ea"/>
                <a:cs typeface="Verdana"/>
              </a:rPr>
              <a:t> </a:t>
            </a:r>
            <a:r>
              <a:rPr kumimoji="0" sz="1700" b="0" i="0" u="none" strike="noStrike" kern="1200" cap="none" spc="50" normalizeH="0" baseline="0" noProof="0" dirty="0">
                <a:ln>
                  <a:noFill/>
                </a:ln>
                <a:solidFill>
                  <a:prstClr val="black"/>
                </a:solidFill>
                <a:effectLst/>
                <a:uLnTx/>
                <a:uFillTx/>
                <a:latin typeface="Verdana"/>
                <a:ea typeface="+mn-ea"/>
                <a:cs typeface="Verdana"/>
              </a:rPr>
              <a:t>and  </a:t>
            </a:r>
            <a:r>
              <a:rPr kumimoji="0" sz="1700" b="0" i="0" u="none" strike="noStrike" kern="1200" cap="none" spc="-20" normalizeH="0" baseline="0" noProof="0" dirty="0">
                <a:ln>
                  <a:noFill/>
                </a:ln>
                <a:solidFill>
                  <a:prstClr val="black"/>
                </a:solidFill>
                <a:effectLst/>
                <a:uLnTx/>
                <a:uFillTx/>
                <a:latin typeface="Verdana"/>
                <a:ea typeface="+mn-ea"/>
                <a:cs typeface="Verdana"/>
              </a:rPr>
              <a:t>Alfred </a:t>
            </a:r>
            <a:r>
              <a:rPr kumimoji="0" sz="1700" b="0" i="0" u="none" strike="noStrike" kern="1200" cap="none" spc="35" normalizeH="0" baseline="0" noProof="0" dirty="0">
                <a:ln>
                  <a:noFill/>
                </a:ln>
                <a:solidFill>
                  <a:prstClr val="black"/>
                </a:solidFill>
                <a:effectLst/>
                <a:uLnTx/>
                <a:uFillTx/>
                <a:latin typeface="Verdana"/>
                <a:ea typeface="+mn-ea"/>
                <a:cs typeface="Verdana"/>
              </a:rPr>
              <a:t>Wallace </a:t>
            </a:r>
            <a:r>
              <a:rPr kumimoji="0" sz="1700" b="0" i="0" u="none" strike="noStrike" kern="1200" cap="none" spc="-25" normalizeH="0" baseline="0" noProof="0" dirty="0">
                <a:ln>
                  <a:noFill/>
                </a:ln>
                <a:solidFill>
                  <a:prstClr val="black"/>
                </a:solidFill>
                <a:effectLst/>
                <a:uLnTx/>
                <a:uFillTx/>
                <a:latin typeface="Verdana"/>
                <a:ea typeface="+mn-ea"/>
                <a:cs typeface="Verdana"/>
              </a:rPr>
              <a:t>separately </a:t>
            </a:r>
            <a:r>
              <a:rPr kumimoji="0" sz="1700" b="0" i="0" u="none" strike="noStrike" kern="1200" cap="none" spc="50" normalizeH="0" baseline="0" noProof="0" dirty="0">
                <a:ln>
                  <a:noFill/>
                </a:ln>
                <a:solidFill>
                  <a:prstClr val="black"/>
                </a:solidFill>
                <a:effectLst/>
                <a:uLnTx/>
                <a:uFillTx/>
                <a:latin typeface="Verdana"/>
                <a:ea typeface="+mn-ea"/>
                <a:cs typeface="Verdana"/>
              </a:rPr>
              <a:t>developed </a:t>
            </a:r>
            <a:r>
              <a:rPr kumimoji="0" sz="1700" b="0" i="0" u="none" strike="noStrike" kern="1200" cap="none" spc="-585"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30" normalizeH="0" baseline="0" noProof="0" dirty="0">
                <a:ln>
                  <a:noFill/>
                </a:ln>
                <a:solidFill>
                  <a:prstClr val="black"/>
                </a:solidFill>
                <a:effectLst/>
                <a:uLnTx/>
                <a:uFillTx/>
                <a:latin typeface="Verdana"/>
                <a:ea typeface="+mn-ea"/>
                <a:cs typeface="Verdana"/>
              </a:rPr>
              <a:t>he</a:t>
            </a:r>
            <a:r>
              <a:rPr kumimoji="0" sz="1700" b="0" i="0" u="none" strike="noStrike" kern="1200" cap="none" spc="-10" normalizeH="0" baseline="0" noProof="0" dirty="0">
                <a:ln>
                  <a:noFill/>
                </a:ln>
                <a:solidFill>
                  <a:prstClr val="black"/>
                </a:solidFill>
                <a:effectLst/>
                <a:uLnTx/>
                <a:uFillTx/>
                <a:latin typeface="Verdana"/>
                <a:ea typeface="+mn-ea"/>
                <a:cs typeface="Verdana"/>
              </a:rPr>
              <a:t>i</a:t>
            </a:r>
            <a:r>
              <a:rPr kumimoji="0" sz="1700" b="0" i="0" u="none" strike="noStrike" kern="1200" cap="none" spc="-215" normalizeH="0" baseline="0" noProof="0" dirty="0">
                <a:ln>
                  <a:noFill/>
                </a:ln>
                <a:solidFill>
                  <a:prstClr val="black"/>
                </a:solidFill>
                <a:effectLst/>
                <a:uLnTx/>
                <a:uFillTx/>
                <a:latin typeface="Verdana"/>
                <a:ea typeface="+mn-ea"/>
                <a:cs typeface="Verdana"/>
              </a:rPr>
              <a:t>r</a:t>
            </a:r>
            <a:r>
              <a:rPr kumimoji="0" sz="1700" b="0" i="0" u="none" strike="noStrike" kern="1200" cap="none" spc="-140"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45" normalizeH="0" baseline="0" noProof="0" dirty="0">
                <a:ln>
                  <a:noFill/>
                </a:ln>
                <a:solidFill>
                  <a:prstClr val="black"/>
                </a:solidFill>
                <a:effectLst/>
                <a:uLnTx/>
                <a:uFillTx/>
                <a:latin typeface="Verdana"/>
                <a:ea typeface="+mn-ea"/>
                <a:cs typeface="Verdana"/>
              </a:rPr>
              <a:t>heor</a:t>
            </a:r>
            <a:r>
              <a:rPr kumimoji="0" sz="1700" b="0" i="0" u="none" strike="noStrike" kern="1200" cap="none" spc="-15" normalizeH="0" baseline="0" noProof="0" dirty="0">
                <a:ln>
                  <a:noFill/>
                </a:ln>
                <a:solidFill>
                  <a:prstClr val="black"/>
                </a:solidFill>
                <a:effectLst/>
                <a:uLnTx/>
                <a:uFillTx/>
                <a:latin typeface="Verdana"/>
                <a:ea typeface="+mn-ea"/>
                <a:cs typeface="Verdana"/>
              </a:rPr>
              <a:t>i</a:t>
            </a:r>
            <a:r>
              <a:rPr kumimoji="0" sz="1700" b="0" i="0" u="none" strike="noStrike" kern="1200" cap="none" spc="-65" normalizeH="0" baseline="0" noProof="0" dirty="0">
                <a:ln>
                  <a:noFill/>
                </a:ln>
                <a:solidFill>
                  <a:prstClr val="black"/>
                </a:solidFill>
                <a:effectLst/>
                <a:uLnTx/>
                <a:uFillTx/>
                <a:latin typeface="Verdana"/>
                <a:ea typeface="+mn-ea"/>
                <a:cs typeface="Verdana"/>
              </a:rPr>
              <a:t>es</a:t>
            </a:r>
            <a:r>
              <a:rPr kumimoji="0" sz="1700" b="0" i="0" u="none" strike="noStrike" kern="1200" cap="none" spc="-150" normalizeH="0" baseline="0" noProof="0" dirty="0">
                <a:ln>
                  <a:noFill/>
                </a:ln>
                <a:solidFill>
                  <a:prstClr val="black"/>
                </a:solidFill>
                <a:effectLst/>
                <a:uLnTx/>
                <a:uFillTx/>
                <a:latin typeface="Verdana"/>
                <a:ea typeface="+mn-ea"/>
                <a:cs typeface="Verdana"/>
              </a:rPr>
              <a:t> </a:t>
            </a:r>
            <a:r>
              <a:rPr kumimoji="0" sz="1700" b="0" i="0" u="none" strike="noStrike" kern="1200" cap="none" spc="10" normalizeH="0" baseline="0" noProof="0" dirty="0">
                <a:ln>
                  <a:noFill/>
                </a:ln>
                <a:solidFill>
                  <a:prstClr val="black"/>
                </a:solidFill>
                <a:effectLst/>
                <a:uLnTx/>
                <a:uFillTx/>
                <a:latin typeface="Verdana"/>
                <a:ea typeface="+mn-ea"/>
                <a:cs typeface="Verdana"/>
              </a:rPr>
              <a:t>of</a:t>
            </a:r>
            <a:r>
              <a:rPr kumimoji="0" sz="1700" b="0" i="0" u="none" strike="noStrike" kern="1200" cap="none" spc="-114" normalizeH="0" baseline="0" noProof="0" dirty="0">
                <a:ln>
                  <a:noFill/>
                </a:ln>
                <a:solidFill>
                  <a:prstClr val="black"/>
                </a:solidFill>
                <a:effectLst/>
                <a:uLnTx/>
                <a:uFillTx/>
                <a:latin typeface="Verdana"/>
                <a:ea typeface="+mn-ea"/>
                <a:cs typeface="Verdana"/>
              </a:rPr>
              <a:t> </a:t>
            </a:r>
            <a:r>
              <a:rPr kumimoji="0" sz="1700" b="0" i="0" u="none" strike="noStrike" kern="1200" cap="none" spc="15" normalizeH="0" baseline="0" noProof="0" dirty="0">
                <a:ln>
                  <a:noFill/>
                </a:ln>
                <a:solidFill>
                  <a:prstClr val="black"/>
                </a:solidFill>
                <a:effectLst/>
                <a:uLnTx/>
                <a:uFillTx/>
                <a:latin typeface="Verdana"/>
                <a:ea typeface="+mn-ea"/>
                <a:cs typeface="Verdana"/>
              </a:rPr>
              <a:t>e</a:t>
            </a:r>
            <a:r>
              <a:rPr kumimoji="0" sz="1700" b="0" i="0" u="none" strike="noStrike" kern="1200" cap="none" spc="25" normalizeH="0" baseline="0" noProof="0" dirty="0">
                <a:ln>
                  <a:noFill/>
                </a:ln>
                <a:solidFill>
                  <a:prstClr val="black"/>
                </a:solidFill>
                <a:effectLst/>
                <a:uLnTx/>
                <a:uFillTx/>
                <a:latin typeface="Verdana"/>
                <a:ea typeface="+mn-ea"/>
                <a:cs typeface="Verdana"/>
              </a:rPr>
              <a:t>v</a:t>
            </a:r>
            <a:r>
              <a:rPr kumimoji="0" sz="1700" b="0" i="0" u="none" strike="noStrike" kern="1200" cap="none" spc="65" normalizeH="0" baseline="0" noProof="0" dirty="0">
                <a:ln>
                  <a:noFill/>
                </a:ln>
                <a:solidFill>
                  <a:prstClr val="black"/>
                </a:solidFill>
                <a:effectLst/>
                <a:uLnTx/>
                <a:uFillTx/>
                <a:latin typeface="Verdana"/>
                <a:ea typeface="+mn-ea"/>
                <a:cs typeface="Verdana"/>
              </a:rPr>
              <a:t>o</a:t>
            </a:r>
            <a:r>
              <a:rPr kumimoji="0" sz="1700" b="0" i="0" u="none" strike="noStrike" kern="1200" cap="none" spc="-130" normalizeH="0" baseline="0" noProof="0" dirty="0">
                <a:ln>
                  <a:noFill/>
                </a:ln>
                <a:solidFill>
                  <a:prstClr val="black"/>
                </a:solidFill>
                <a:effectLst/>
                <a:uLnTx/>
                <a:uFillTx/>
                <a:latin typeface="Verdana"/>
                <a:ea typeface="+mn-ea"/>
                <a:cs typeface="Verdana"/>
              </a:rPr>
              <a:t>l</a:t>
            </a:r>
            <a:r>
              <a:rPr kumimoji="0" sz="1700" b="0" i="0" u="none" strike="noStrike" kern="1200" cap="none" spc="-85" normalizeH="0" baseline="0" noProof="0" dirty="0">
                <a:ln>
                  <a:noFill/>
                </a:ln>
                <a:solidFill>
                  <a:prstClr val="black"/>
                </a:solidFill>
                <a:effectLst/>
                <a:uLnTx/>
                <a:uFillTx/>
                <a:latin typeface="Verdana"/>
                <a:ea typeface="+mn-ea"/>
                <a:cs typeface="Verdana"/>
              </a:rPr>
              <a:t>u</a:t>
            </a:r>
            <a:r>
              <a:rPr kumimoji="0" sz="1700" b="0" i="0" u="none" strike="noStrike" kern="1200" cap="none" spc="-75" normalizeH="0" baseline="0" noProof="0" dirty="0">
                <a:ln>
                  <a:noFill/>
                </a:ln>
                <a:solidFill>
                  <a:prstClr val="black"/>
                </a:solidFill>
                <a:effectLst/>
                <a:uLnTx/>
                <a:uFillTx/>
                <a:latin typeface="Verdana"/>
                <a:ea typeface="+mn-ea"/>
                <a:cs typeface="Verdana"/>
              </a:rPr>
              <a:t>t</a:t>
            </a:r>
            <a:r>
              <a:rPr kumimoji="0" sz="1700" b="0" i="0" u="none" strike="noStrike" kern="1200" cap="none" spc="-130" normalizeH="0" baseline="0" noProof="0" dirty="0">
                <a:ln>
                  <a:noFill/>
                </a:ln>
                <a:solidFill>
                  <a:prstClr val="black"/>
                </a:solidFill>
                <a:effectLst/>
                <a:uLnTx/>
                <a:uFillTx/>
                <a:latin typeface="Verdana"/>
                <a:ea typeface="+mn-ea"/>
                <a:cs typeface="Verdana"/>
              </a:rPr>
              <a:t>i</a:t>
            </a:r>
            <a:r>
              <a:rPr kumimoji="0" sz="1700" b="0" i="0" u="none" strike="noStrike" kern="1200" cap="none" spc="-35" normalizeH="0" baseline="0" noProof="0" dirty="0">
                <a:ln>
                  <a:noFill/>
                </a:ln>
                <a:solidFill>
                  <a:prstClr val="black"/>
                </a:solidFill>
                <a:effectLst/>
                <a:uLnTx/>
                <a:uFillTx/>
                <a:latin typeface="Verdana"/>
                <a:ea typeface="+mn-ea"/>
                <a:cs typeface="Verdana"/>
              </a:rPr>
              <a:t>on.</a:t>
            </a:r>
            <a:r>
              <a:rPr kumimoji="0" sz="1700" b="0" i="0" u="none" strike="noStrike" kern="1200" cap="none" spc="-155" normalizeH="0" baseline="0" noProof="0" dirty="0">
                <a:ln>
                  <a:noFill/>
                </a:ln>
                <a:solidFill>
                  <a:prstClr val="black"/>
                </a:solidFill>
                <a:effectLst/>
                <a:uLnTx/>
                <a:uFillTx/>
                <a:latin typeface="Verdana"/>
                <a:ea typeface="+mn-ea"/>
                <a:cs typeface="Verdana"/>
              </a:rPr>
              <a:t> </a:t>
            </a:r>
            <a:r>
              <a:rPr kumimoji="0" sz="1700" b="0" i="0" u="none" strike="noStrike" kern="1200" cap="none" spc="-320" normalizeH="0" baseline="0" noProof="0" dirty="0">
                <a:ln>
                  <a:noFill/>
                </a:ln>
                <a:solidFill>
                  <a:prstClr val="black"/>
                </a:solidFill>
                <a:effectLst/>
                <a:uLnTx/>
                <a:uFillTx/>
                <a:latin typeface="Verdana"/>
                <a:ea typeface="+mn-ea"/>
                <a:cs typeface="Verdana"/>
              </a:rPr>
              <a:t>T</a:t>
            </a:r>
            <a:r>
              <a:rPr kumimoji="0" sz="1700" b="0" i="0" u="none" strike="noStrike" kern="1200" cap="none" spc="-15" normalizeH="0" baseline="0" noProof="0" dirty="0">
                <a:ln>
                  <a:noFill/>
                </a:ln>
                <a:solidFill>
                  <a:prstClr val="black"/>
                </a:solidFill>
                <a:effectLst/>
                <a:uLnTx/>
                <a:uFillTx/>
                <a:latin typeface="Verdana"/>
                <a:ea typeface="+mn-ea"/>
                <a:cs typeface="Verdana"/>
              </a:rPr>
              <a:t>hey</a:t>
            </a:r>
            <a:r>
              <a:rPr kumimoji="0" sz="1700" b="0" i="0" u="none" strike="noStrike" kern="1200" cap="none" spc="-145" normalizeH="0" baseline="0" noProof="0" dirty="0">
                <a:ln>
                  <a:noFill/>
                </a:ln>
                <a:solidFill>
                  <a:prstClr val="black"/>
                </a:solidFill>
                <a:effectLst/>
                <a:uLnTx/>
                <a:uFillTx/>
                <a:latin typeface="Verdana"/>
                <a:ea typeface="+mn-ea"/>
                <a:cs typeface="Verdana"/>
              </a:rPr>
              <a:t> </a:t>
            </a:r>
            <a:r>
              <a:rPr kumimoji="0" sz="1700" b="0" i="0" u="none" strike="noStrike" kern="1200" cap="none" spc="-85" normalizeH="0" baseline="0" noProof="0" dirty="0">
                <a:ln>
                  <a:noFill/>
                </a:ln>
                <a:solidFill>
                  <a:prstClr val="black"/>
                </a:solidFill>
                <a:effectLst/>
                <a:uLnTx/>
                <a:uFillTx/>
                <a:latin typeface="Verdana"/>
                <a:ea typeface="+mn-ea"/>
                <a:cs typeface="Verdana"/>
              </a:rPr>
              <a:t>w</a:t>
            </a:r>
            <a:r>
              <a:rPr kumimoji="0" sz="1700" b="0" i="0" u="none" strike="noStrike" kern="1200" cap="none" spc="-25" normalizeH="0" baseline="0" noProof="0" dirty="0">
                <a:ln>
                  <a:noFill/>
                </a:ln>
                <a:solidFill>
                  <a:prstClr val="black"/>
                </a:solidFill>
                <a:effectLst/>
                <a:uLnTx/>
                <a:uFillTx/>
                <a:latin typeface="Verdana"/>
                <a:ea typeface="+mn-ea"/>
                <a:cs typeface="Verdana"/>
              </a:rPr>
              <a:t>i</a:t>
            </a:r>
            <a:r>
              <a:rPr kumimoji="0" sz="1700" b="0" i="0" u="none" strike="noStrike" kern="1200" cap="none" spc="-145" normalizeH="0" baseline="0" noProof="0" dirty="0">
                <a:ln>
                  <a:noFill/>
                </a:ln>
                <a:solidFill>
                  <a:prstClr val="black"/>
                </a:solidFill>
                <a:effectLst/>
                <a:uLnTx/>
                <a:uFillTx/>
                <a:latin typeface="Verdana"/>
                <a:ea typeface="+mn-ea"/>
                <a:cs typeface="Verdana"/>
              </a:rPr>
              <a:t>ll  </a:t>
            </a:r>
            <a:r>
              <a:rPr kumimoji="0" sz="1700" b="0" i="0" u="none" strike="noStrike" kern="1200" cap="none" spc="-50" normalizeH="0" baseline="0" noProof="0" dirty="0">
                <a:ln>
                  <a:noFill/>
                </a:ln>
                <a:solidFill>
                  <a:prstClr val="black"/>
                </a:solidFill>
                <a:effectLst/>
                <a:uLnTx/>
                <a:uFillTx/>
                <a:latin typeface="Verdana"/>
                <a:ea typeface="+mn-ea"/>
                <a:cs typeface="Verdana"/>
              </a:rPr>
              <a:t>e</a:t>
            </a:r>
            <a:r>
              <a:rPr kumimoji="0" sz="1700" b="0" i="0" u="none" strike="noStrike" kern="1200" cap="none" spc="-55" normalizeH="0" baseline="0" noProof="0" dirty="0">
                <a:ln>
                  <a:noFill/>
                </a:ln>
                <a:solidFill>
                  <a:prstClr val="black"/>
                </a:solidFill>
                <a:effectLst/>
                <a:uLnTx/>
                <a:uFillTx/>
                <a:latin typeface="Verdana"/>
                <a:ea typeface="+mn-ea"/>
                <a:cs typeface="Verdana"/>
              </a:rPr>
              <a:t>x</a:t>
            </a:r>
            <a:r>
              <a:rPr kumimoji="0" sz="1700" b="0" i="0" u="none" strike="noStrike" kern="1200" cap="none" spc="-25" normalizeH="0" baseline="0" noProof="0" dirty="0">
                <a:ln>
                  <a:noFill/>
                </a:ln>
                <a:solidFill>
                  <a:prstClr val="black"/>
                </a:solidFill>
                <a:effectLst/>
                <a:uLnTx/>
                <a:uFillTx/>
                <a:latin typeface="Verdana"/>
                <a:ea typeface="+mn-ea"/>
                <a:cs typeface="Verdana"/>
              </a:rPr>
              <a:t>ami</a:t>
            </a:r>
            <a:r>
              <a:rPr kumimoji="0" sz="1700" b="0" i="0" u="none" strike="noStrike" kern="1200" cap="none" spc="-15" normalizeH="0" baseline="0" noProof="0" dirty="0">
                <a:ln>
                  <a:noFill/>
                </a:ln>
                <a:solidFill>
                  <a:prstClr val="black"/>
                </a:solidFill>
                <a:effectLst/>
                <a:uLnTx/>
                <a:uFillTx/>
                <a:latin typeface="Verdana"/>
                <a:ea typeface="+mn-ea"/>
                <a:cs typeface="Verdana"/>
              </a:rPr>
              <a:t>n</a:t>
            </a:r>
            <a:r>
              <a:rPr kumimoji="0" sz="1700" b="0" i="0" u="none" strike="noStrike" kern="1200" cap="none" spc="90" normalizeH="0" baseline="0" noProof="0" dirty="0">
                <a:ln>
                  <a:noFill/>
                </a:ln>
                <a:solidFill>
                  <a:prstClr val="black"/>
                </a:solidFill>
                <a:effectLst/>
                <a:uLnTx/>
                <a:uFillTx/>
                <a:latin typeface="Verdana"/>
                <a:ea typeface="+mn-ea"/>
                <a:cs typeface="Verdana"/>
              </a:rPr>
              <a:t>e</a:t>
            </a:r>
            <a:r>
              <a:rPr kumimoji="0" sz="1700" b="0" i="0" u="none" strike="noStrike" kern="1200" cap="none" spc="-160"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25" normalizeH="0" baseline="0" noProof="0" dirty="0">
                <a:ln>
                  <a:noFill/>
                </a:ln>
                <a:solidFill>
                  <a:prstClr val="black"/>
                </a:solidFill>
                <a:effectLst/>
                <a:uLnTx/>
                <a:uFillTx/>
                <a:latin typeface="Verdana"/>
                <a:ea typeface="+mn-ea"/>
                <a:cs typeface="Verdana"/>
              </a:rPr>
              <a:t>he</a:t>
            </a:r>
            <a:r>
              <a:rPr kumimoji="0" sz="1700" b="0" i="0" u="none" strike="noStrike" kern="1200" cap="none" spc="-120" normalizeH="0" baseline="0" noProof="0" dirty="0">
                <a:ln>
                  <a:noFill/>
                </a:ln>
                <a:solidFill>
                  <a:prstClr val="black"/>
                </a:solidFill>
                <a:effectLst/>
                <a:uLnTx/>
                <a:uFillTx/>
                <a:latin typeface="Verdana"/>
                <a:ea typeface="+mn-ea"/>
                <a:cs typeface="Verdana"/>
              </a:rPr>
              <a:t> </a:t>
            </a:r>
            <a:r>
              <a:rPr kumimoji="0" sz="1700" b="0" i="0" u="none" strike="noStrike" kern="1200" cap="none" spc="-60" normalizeH="0" baseline="0" noProof="0" dirty="0">
                <a:ln>
                  <a:noFill/>
                </a:ln>
                <a:solidFill>
                  <a:prstClr val="black"/>
                </a:solidFill>
                <a:effectLst/>
                <a:uLnTx/>
                <a:uFillTx/>
                <a:latin typeface="Verdana"/>
                <a:ea typeface="+mn-ea"/>
                <a:cs typeface="Verdana"/>
              </a:rPr>
              <a:t>sc</a:t>
            </a:r>
            <a:r>
              <a:rPr kumimoji="0" sz="1700" b="0" i="0" u="none" strike="noStrike" kern="1200" cap="none" spc="-30" normalizeH="0" baseline="0" noProof="0" dirty="0">
                <a:ln>
                  <a:noFill/>
                </a:ln>
                <a:solidFill>
                  <a:prstClr val="black"/>
                </a:solidFill>
                <a:effectLst/>
                <a:uLnTx/>
                <a:uFillTx/>
                <a:latin typeface="Verdana"/>
                <a:ea typeface="+mn-ea"/>
                <a:cs typeface="Verdana"/>
              </a:rPr>
              <a:t>i</a:t>
            </a:r>
            <a:r>
              <a:rPr kumimoji="0" sz="1700" b="0" i="0" u="none" strike="noStrike" kern="1200" cap="none" spc="-15" normalizeH="0" baseline="0" noProof="0" dirty="0">
                <a:ln>
                  <a:noFill/>
                </a:ln>
                <a:solidFill>
                  <a:prstClr val="black"/>
                </a:solidFill>
                <a:effectLst/>
                <a:uLnTx/>
                <a:uFillTx/>
                <a:latin typeface="Verdana"/>
                <a:ea typeface="+mn-ea"/>
                <a:cs typeface="Verdana"/>
              </a:rPr>
              <a:t>en</a:t>
            </a:r>
            <a:r>
              <a:rPr kumimoji="0" sz="1700" b="0" i="0" u="none" strike="noStrike" kern="1200" cap="none" spc="-25" normalizeH="0" baseline="0" noProof="0" dirty="0">
                <a:ln>
                  <a:noFill/>
                </a:ln>
                <a:solidFill>
                  <a:prstClr val="black"/>
                </a:solidFill>
                <a:effectLst/>
                <a:uLnTx/>
                <a:uFillTx/>
                <a:latin typeface="Verdana"/>
                <a:ea typeface="+mn-ea"/>
                <a:cs typeface="Verdana"/>
              </a:rPr>
              <a:t>t</a:t>
            </a:r>
            <a:r>
              <a:rPr kumimoji="0" sz="1700" b="0" i="0" u="none" strike="noStrike" kern="1200" cap="none" spc="-130" normalizeH="0" baseline="0" noProof="0" dirty="0">
                <a:ln>
                  <a:noFill/>
                </a:ln>
                <a:solidFill>
                  <a:prstClr val="black"/>
                </a:solidFill>
                <a:effectLst/>
                <a:uLnTx/>
                <a:uFillTx/>
                <a:latin typeface="Verdana"/>
                <a:ea typeface="+mn-ea"/>
                <a:cs typeface="Verdana"/>
              </a:rPr>
              <a:t>i</a:t>
            </a:r>
            <a:r>
              <a:rPr kumimoji="0" sz="1700" b="0" i="0" u="none" strike="noStrike" kern="1200" cap="none" spc="-110" normalizeH="0" baseline="0" noProof="0" dirty="0">
                <a:ln>
                  <a:noFill/>
                </a:ln>
                <a:solidFill>
                  <a:prstClr val="black"/>
                </a:solidFill>
                <a:effectLst/>
                <a:uLnTx/>
                <a:uFillTx/>
                <a:latin typeface="Verdana"/>
                <a:ea typeface="+mn-ea"/>
                <a:cs typeface="Verdana"/>
              </a:rPr>
              <a:t>f</a:t>
            </a:r>
            <a:r>
              <a:rPr kumimoji="0" sz="1700" b="0" i="0" u="none" strike="noStrike" kern="1200" cap="none" spc="-75" normalizeH="0" baseline="0" noProof="0" dirty="0">
                <a:ln>
                  <a:noFill/>
                </a:ln>
                <a:solidFill>
                  <a:prstClr val="black"/>
                </a:solidFill>
                <a:effectLst/>
                <a:uLnTx/>
                <a:uFillTx/>
                <a:latin typeface="Verdana"/>
                <a:ea typeface="+mn-ea"/>
                <a:cs typeface="Verdana"/>
              </a:rPr>
              <a:t>i</a:t>
            </a:r>
            <a:r>
              <a:rPr kumimoji="0" sz="1700" b="0" i="0" u="none" strike="noStrike" kern="1200" cap="none" spc="215" normalizeH="0" baseline="0" noProof="0" dirty="0">
                <a:ln>
                  <a:noFill/>
                </a:ln>
                <a:solidFill>
                  <a:prstClr val="black"/>
                </a:solidFill>
                <a:effectLst/>
                <a:uLnTx/>
                <a:uFillTx/>
                <a:latin typeface="Verdana"/>
                <a:ea typeface="+mn-ea"/>
                <a:cs typeface="Verdana"/>
              </a:rPr>
              <a:t>c</a:t>
            </a:r>
            <a:r>
              <a:rPr kumimoji="0" sz="1700" b="0" i="0" u="none" strike="noStrike" kern="1200" cap="none" spc="-165" normalizeH="0" baseline="0" noProof="0" dirty="0">
                <a:ln>
                  <a:noFill/>
                </a:ln>
                <a:solidFill>
                  <a:prstClr val="black"/>
                </a:solidFill>
                <a:effectLst/>
                <a:uLnTx/>
                <a:uFillTx/>
                <a:latin typeface="Verdana"/>
                <a:ea typeface="+mn-ea"/>
                <a:cs typeface="Verdana"/>
              </a:rPr>
              <a:t> </a:t>
            </a:r>
            <a:r>
              <a:rPr kumimoji="0" sz="1700" b="0" i="0" u="none" strike="noStrike" kern="1200" cap="none" spc="15" normalizeH="0" baseline="0" noProof="0" dirty="0">
                <a:ln>
                  <a:noFill/>
                </a:ln>
                <a:solidFill>
                  <a:prstClr val="black"/>
                </a:solidFill>
                <a:effectLst/>
                <a:uLnTx/>
                <a:uFillTx/>
                <a:latin typeface="Verdana"/>
                <a:ea typeface="+mn-ea"/>
                <a:cs typeface="Verdana"/>
              </a:rPr>
              <a:t>e</a:t>
            </a:r>
            <a:r>
              <a:rPr kumimoji="0" sz="1700" b="0" i="0" u="none" strike="noStrike" kern="1200" cap="none" spc="25" normalizeH="0" baseline="0" noProof="0" dirty="0">
                <a:ln>
                  <a:noFill/>
                </a:ln>
                <a:solidFill>
                  <a:prstClr val="black"/>
                </a:solidFill>
                <a:effectLst/>
                <a:uLnTx/>
                <a:uFillTx/>
                <a:latin typeface="Verdana"/>
                <a:ea typeface="+mn-ea"/>
                <a:cs typeface="Verdana"/>
              </a:rPr>
              <a:t>v</a:t>
            </a:r>
            <a:r>
              <a:rPr kumimoji="0" sz="1700" b="0" i="0" u="none" strike="noStrike" kern="1200" cap="none" spc="-130" normalizeH="0" baseline="0" noProof="0" dirty="0">
                <a:ln>
                  <a:noFill/>
                </a:ln>
                <a:solidFill>
                  <a:prstClr val="black"/>
                </a:solidFill>
                <a:effectLst/>
                <a:uLnTx/>
                <a:uFillTx/>
                <a:latin typeface="Verdana"/>
                <a:ea typeface="+mn-ea"/>
                <a:cs typeface="Verdana"/>
              </a:rPr>
              <a:t>i</a:t>
            </a:r>
            <a:r>
              <a:rPr kumimoji="0" sz="1700" b="0" i="0" u="none" strike="noStrike" kern="1200" cap="none" spc="95" normalizeH="0" baseline="0" noProof="0" dirty="0">
                <a:ln>
                  <a:noFill/>
                </a:ln>
                <a:solidFill>
                  <a:prstClr val="black"/>
                </a:solidFill>
                <a:effectLst/>
                <a:uLnTx/>
                <a:uFillTx/>
                <a:latin typeface="Verdana"/>
                <a:ea typeface="+mn-ea"/>
                <a:cs typeface="Verdana"/>
              </a:rPr>
              <a:t>d</a:t>
            </a:r>
            <a:r>
              <a:rPr kumimoji="0" sz="1700" b="0" i="0" u="none" strike="noStrike" kern="1200" cap="none" spc="85" normalizeH="0" baseline="0" noProof="0" dirty="0">
                <a:ln>
                  <a:noFill/>
                </a:ln>
                <a:solidFill>
                  <a:prstClr val="black"/>
                </a:solidFill>
                <a:effectLst/>
                <a:uLnTx/>
                <a:uFillTx/>
                <a:latin typeface="Verdana"/>
                <a:ea typeface="+mn-ea"/>
                <a:cs typeface="Verdana"/>
              </a:rPr>
              <a:t>e</a:t>
            </a:r>
            <a:r>
              <a:rPr kumimoji="0" sz="1700" b="0" i="0" u="none" strike="noStrike" kern="1200" cap="none" spc="-50" normalizeH="0" baseline="0" noProof="0" dirty="0">
                <a:ln>
                  <a:noFill/>
                </a:ln>
                <a:solidFill>
                  <a:prstClr val="black"/>
                </a:solidFill>
                <a:effectLst/>
                <a:uLnTx/>
                <a:uFillTx/>
                <a:latin typeface="Verdana"/>
                <a:ea typeface="+mn-ea"/>
                <a:cs typeface="Verdana"/>
              </a:rPr>
              <a:t>n</a:t>
            </a:r>
            <a:r>
              <a:rPr kumimoji="0" sz="1700" b="0" i="0" u="none" strike="noStrike" kern="1200" cap="none" spc="155" normalizeH="0" baseline="0" noProof="0" dirty="0">
                <a:ln>
                  <a:noFill/>
                </a:ln>
                <a:solidFill>
                  <a:prstClr val="black"/>
                </a:solidFill>
                <a:effectLst/>
                <a:uLnTx/>
                <a:uFillTx/>
                <a:latin typeface="Verdana"/>
                <a:ea typeface="+mn-ea"/>
                <a:cs typeface="Verdana"/>
              </a:rPr>
              <a:t>ce</a:t>
            </a:r>
            <a:r>
              <a:rPr kumimoji="0" sz="1700" b="0" i="0" u="none" strike="noStrike" kern="1200" cap="none" spc="-170" normalizeH="0" baseline="0" noProof="0" dirty="0">
                <a:ln>
                  <a:noFill/>
                </a:ln>
                <a:solidFill>
                  <a:prstClr val="black"/>
                </a:solidFill>
                <a:effectLst/>
                <a:uLnTx/>
                <a:uFillTx/>
                <a:latin typeface="Verdana"/>
                <a:ea typeface="+mn-ea"/>
                <a:cs typeface="Verdana"/>
              </a:rPr>
              <a:t> </a:t>
            </a:r>
            <a:r>
              <a:rPr kumimoji="0" sz="1700" b="0" i="0" u="none" strike="noStrike" kern="1200" cap="none" spc="-125" normalizeH="0" baseline="0" noProof="0" dirty="0">
                <a:ln>
                  <a:noFill/>
                </a:ln>
                <a:solidFill>
                  <a:prstClr val="black"/>
                </a:solidFill>
                <a:effectLst/>
                <a:uLnTx/>
                <a:uFillTx/>
                <a:latin typeface="Verdana"/>
                <a:ea typeface="+mn-ea"/>
                <a:cs typeface="Verdana"/>
              </a:rPr>
              <a:t>f</a:t>
            </a:r>
            <a:r>
              <a:rPr kumimoji="0" sz="1700" b="0" i="0" u="none" strike="noStrike" kern="1200" cap="none" spc="-150" normalizeH="0" baseline="0" noProof="0" dirty="0">
                <a:ln>
                  <a:noFill/>
                </a:ln>
                <a:solidFill>
                  <a:prstClr val="black"/>
                </a:solidFill>
                <a:effectLst/>
                <a:uLnTx/>
                <a:uFillTx/>
                <a:latin typeface="Verdana"/>
                <a:ea typeface="+mn-ea"/>
                <a:cs typeface="Verdana"/>
              </a:rPr>
              <a:t>r</a:t>
            </a:r>
            <a:r>
              <a:rPr kumimoji="0" sz="1700" b="0" i="0" u="none" strike="noStrike" kern="1200" cap="none" spc="10" normalizeH="0" baseline="0" noProof="0" dirty="0">
                <a:ln>
                  <a:noFill/>
                </a:ln>
                <a:solidFill>
                  <a:prstClr val="black"/>
                </a:solidFill>
                <a:effectLst/>
                <a:uLnTx/>
                <a:uFillTx/>
                <a:latin typeface="Verdana"/>
                <a:ea typeface="+mn-ea"/>
                <a:cs typeface="Verdana"/>
              </a:rPr>
              <a:t>om  </a:t>
            </a:r>
            <a:r>
              <a:rPr kumimoji="0" sz="1700" b="0" i="0" u="none" strike="noStrike" kern="1200" cap="none" spc="-25" normalizeH="0" baseline="0" noProof="0" dirty="0">
                <a:ln>
                  <a:noFill/>
                </a:ln>
                <a:solidFill>
                  <a:prstClr val="black"/>
                </a:solidFill>
                <a:effectLst/>
                <a:uLnTx/>
                <a:uFillTx/>
                <a:latin typeface="Verdana"/>
                <a:ea typeface="+mn-ea"/>
                <a:cs typeface="Verdana"/>
              </a:rPr>
              <a:t>p</a:t>
            </a:r>
            <a:r>
              <a:rPr kumimoji="0" sz="1700" b="0" i="0" u="none" strike="noStrike" kern="1200" cap="none" spc="5" normalizeH="0" baseline="0" noProof="0" dirty="0">
                <a:ln>
                  <a:noFill/>
                </a:ln>
                <a:solidFill>
                  <a:prstClr val="black"/>
                </a:solidFill>
                <a:effectLst/>
                <a:uLnTx/>
                <a:uFillTx/>
                <a:latin typeface="Verdana"/>
                <a:ea typeface="+mn-ea"/>
                <a:cs typeface="Verdana"/>
              </a:rPr>
              <a:t>l</a:t>
            </a:r>
            <a:r>
              <a:rPr kumimoji="0" sz="1700" b="0" i="0" u="none" strike="noStrike" kern="1200" cap="none" spc="0" normalizeH="0" baseline="0" noProof="0" dirty="0">
                <a:ln>
                  <a:noFill/>
                </a:ln>
                <a:solidFill>
                  <a:prstClr val="black"/>
                </a:solidFill>
                <a:effectLst/>
                <a:uLnTx/>
                <a:uFillTx/>
                <a:latin typeface="Verdana"/>
                <a:ea typeface="+mn-ea"/>
                <a:cs typeface="Verdana"/>
              </a:rPr>
              <a:t>an</a:t>
            </a:r>
            <a:r>
              <a:rPr kumimoji="0" sz="1700" b="0" i="0" u="none" strike="noStrike" kern="1200" cap="none" spc="-10" normalizeH="0" baseline="0" noProof="0" dirty="0">
                <a:ln>
                  <a:noFill/>
                </a:ln>
                <a:solidFill>
                  <a:prstClr val="black"/>
                </a:solidFill>
                <a:effectLst/>
                <a:uLnTx/>
                <a:uFillTx/>
                <a:latin typeface="Verdana"/>
                <a:ea typeface="+mn-ea"/>
                <a:cs typeface="Verdana"/>
              </a:rPr>
              <a:t>t</a:t>
            </a:r>
            <a:r>
              <a:rPr kumimoji="0" sz="1700" b="0" i="0" u="none" strike="noStrike" kern="1200" cap="none" spc="-225" normalizeH="0" baseline="0" noProof="0" dirty="0">
                <a:ln>
                  <a:noFill/>
                </a:ln>
                <a:solidFill>
                  <a:prstClr val="black"/>
                </a:solidFill>
                <a:effectLst/>
                <a:uLnTx/>
                <a:uFillTx/>
                <a:latin typeface="Verdana"/>
                <a:ea typeface="+mn-ea"/>
                <a:cs typeface="Verdana"/>
              </a:rPr>
              <a:t>s</a:t>
            </a:r>
            <a:r>
              <a:rPr kumimoji="0" sz="1700" b="0" i="0" u="none" strike="noStrike" kern="1200" cap="none" spc="-145" normalizeH="0" baseline="0" noProof="0" dirty="0">
                <a:ln>
                  <a:noFill/>
                </a:ln>
                <a:solidFill>
                  <a:prstClr val="black"/>
                </a:solidFill>
                <a:effectLst/>
                <a:uLnTx/>
                <a:uFillTx/>
                <a:latin typeface="Verdana"/>
                <a:ea typeface="+mn-ea"/>
                <a:cs typeface="Verdana"/>
              </a:rPr>
              <a:t> </a:t>
            </a:r>
            <a:r>
              <a:rPr kumimoji="0" sz="1700" b="0" i="0" u="none" strike="noStrike" kern="1200" cap="none" spc="65" normalizeH="0" baseline="0" noProof="0" dirty="0">
                <a:ln>
                  <a:noFill/>
                </a:ln>
                <a:solidFill>
                  <a:prstClr val="black"/>
                </a:solidFill>
                <a:effectLst/>
                <a:uLnTx/>
                <a:uFillTx/>
                <a:latin typeface="Verdana"/>
                <a:ea typeface="+mn-ea"/>
                <a:cs typeface="Verdana"/>
              </a:rPr>
              <a:t>an</a:t>
            </a:r>
            <a:r>
              <a:rPr kumimoji="0" sz="1700" b="0" i="0" u="none" strike="noStrike" kern="1200" cap="none" spc="70" normalizeH="0" baseline="0" noProof="0" dirty="0">
                <a:ln>
                  <a:noFill/>
                </a:ln>
                <a:solidFill>
                  <a:prstClr val="black"/>
                </a:solidFill>
                <a:effectLst/>
                <a:uLnTx/>
                <a:uFillTx/>
                <a:latin typeface="Verdana"/>
                <a:ea typeface="+mn-ea"/>
                <a:cs typeface="Verdana"/>
              </a:rPr>
              <a:t>d</a:t>
            </a:r>
            <a:r>
              <a:rPr kumimoji="0" sz="1700" b="0" i="0" u="none" strike="noStrike" kern="1200" cap="none" spc="-130" normalizeH="0" baseline="0" noProof="0" dirty="0">
                <a:ln>
                  <a:noFill/>
                </a:ln>
                <a:solidFill>
                  <a:prstClr val="black"/>
                </a:solidFill>
                <a:effectLst/>
                <a:uLnTx/>
                <a:uFillTx/>
                <a:latin typeface="Verdana"/>
                <a:ea typeface="+mn-ea"/>
                <a:cs typeface="Verdana"/>
              </a:rPr>
              <a:t> </a:t>
            </a:r>
            <a:r>
              <a:rPr kumimoji="0" sz="1700" b="0" i="0" u="none" strike="noStrike" kern="1200" cap="none" spc="-15" normalizeH="0" baseline="0" noProof="0" dirty="0">
                <a:ln>
                  <a:noFill/>
                </a:ln>
                <a:solidFill>
                  <a:prstClr val="black"/>
                </a:solidFill>
                <a:effectLst/>
                <a:uLnTx/>
                <a:uFillTx/>
                <a:latin typeface="Verdana"/>
                <a:ea typeface="+mn-ea"/>
                <a:cs typeface="Verdana"/>
              </a:rPr>
              <a:t>an</a:t>
            </a:r>
            <a:r>
              <a:rPr kumimoji="0" sz="1700" b="0" i="0" u="none" strike="noStrike" kern="1200" cap="none" spc="0" normalizeH="0" baseline="0" noProof="0" dirty="0">
                <a:ln>
                  <a:noFill/>
                </a:ln>
                <a:solidFill>
                  <a:prstClr val="black"/>
                </a:solidFill>
                <a:effectLst/>
                <a:uLnTx/>
                <a:uFillTx/>
                <a:latin typeface="Verdana"/>
                <a:ea typeface="+mn-ea"/>
                <a:cs typeface="Verdana"/>
              </a:rPr>
              <a:t>i</a:t>
            </a:r>
            <a:r>
              <a:rPr kumimoji="0" sz="1700" b="0" i="0" u="none" strike="noStrike" kern="1200" cap="none" spc="-20" normalizeH="0" baseline="0" noProof="0" dirty="0">
                <a:ln>
                  <a:noFill/>
                </a:ln>
                <a:solidFill>
                  <a:prstClr val="black"/>
                </a:solidFill>
                <a:effectLst/>
                <a:uLnTx/>
                <a:uFillTx/>
                <a:latin typeface="Verdana"/>
                <a:ea typeface="+mn-ea"/>
                <a:cs typeface="Verdana"/>
              </a:rPr>
              <a:t>ma</a:t>
            </a:r>
            <a:r>
              <a:rPr kumimoji="0" sz="1700" b="0" i="0" u="none" strike="noStrike" kern="1200" cap="none" spc="5" normalizeH="0" baseline="0" noProof="0" dirty="0">
                <a:ln>
                  <a:noFill/>
                </a:ln>
                <a:solidFill>
                  <a:prstClr val="black"/>
                </a:solidFill>
                <a:effectLst/>
                <a:uLnTx/>
                <a:uFillTx/>
                <a:latin typeface="Verdana"/>
                <a:ea typeface="+mn-ea"/>
                <a:cs typeface="Verdana"/>
              </a:rPr>
              <a:t>l</a:t>
            </a:r>
            <a:r>
              <a:rPr kumimoji="0" sz="1700" b="0" i="0" u="none" strike="noStrike" kern="1200" cap="none" spc="-225" normalizeH="0" baseline="0" noProof="0" dirty="0">
                <a:ln>
                  <a:noFill/>
                </a:ln>
                <a:solidFill>
                  <a:prstClr val="black"/>
                </a:solidFill>
                <a:effectLst/>
                <a:uLnTx/>
                <a:uFillTx/>
                <a:latin typeface="Verdana"/>
                <a:ea typeface="+mn-ea"/>
                <a:cs typeface="Verdana"/>
              </a:rPr>
              <a:t>s</a:t>
            </a:r>
            <a:r>
              <a:rPr kumimoji="0" sz="1700" b="0" i="0" u="none" strike="noStrike" kern="1200" cap="none" spc="-170"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0" normalizeH="0" baseline="0" noProof="0" dirty="0">
                <a:ln>
                  <a:noFill/>
                </a:ln>
                <a:solidFill>
                  <a:prstClr val="black"/>
                </a:solidFill>
                <a:effectLst/>
                <a:uLnTx/>
                <a:uFillTx/>
                <a:latin typeface="Verdana"/>
                <a:ea typeface="+mn-ea"/>
                <a:cs typeface="Verdana"/>
              </a:rPr>
              <a:t>hat</a:t>
            </a:r>
            <a:r>
              <a:rPr kumimoji="0" sz="1700" b="0" i="0" u="none" strike="noStrike" kern="1200" cap="none" spc="-120" normalizeH="0" baseline="0" noProof="0" dirty="0">
                <a:ln>
                  <a:noFill/>
                </a:ln>
                <a:solidFill>
                  <a:prstClr val="black"/>
                </a:solidFill>
                <a:effectLst/>
                <a:uLnTx/>
                <a:uFillTx/>
                <a:latin typeface="Verdana"/>
                <a:ea typeface="+mn-ea"/>
                <a:cs typeface="Verdana"/>
              </a:rPr>
              <a:t> </a:t>
            </a:r>
            <a:r>
              <a:rPr kumimoji="0" sz="1700" b="0" i="0" u="none" strike="noStrike" kern="1200" cap="none" spc="-40" normalizeH="0" baseline="0" noProof="0" dirty="0">
                <a:ln>
                  <a:noFill/>
                </a:ln>
                <a:solidFill>
                  <a:prstClr val="black"/>
                </a:solidFill>
                <a:effectLst/>
                <a:uLnTx/>
                <a:uFillTx/>
                <a:latin typeface="Verdana"/>
                <a:ea typeface="+mn-ea"/>
                <a:cs typeface="Verdana"/>
              </a:rPr>
              <a:t>has</a:t>
            </a:r>
            <a:r>
              <a:rPr kumimoji="0" sz="1700" b="0" i="0" u="none" strike="noStrike" kern="1200" cap="none" spc="-130" normalizeH="0" baseline="0" noProof="0" dirty="0">
                <a:ln>
                  <a:noFill/>
                </a:ln>
                <a:solidFill>
                  <a:prstClr val="black"/>
                </a:solidFill>
                <a:effectLst/>
                <a:uLnTx/>
                <a:uFillTx/>
                <a:latin typeface="Verdana"/>
                <a:ea typeface="+mn-ea"/>
                <a:cs typeface="Verdana"/>
              </a:rPr>
              <a:t> </a:t>
            </a:r>
            <a:r>
              <a:rPr kumimoji="0" sz="1700" b="0" i="0" u="none" strike="noStrike" kern="1200" cap="none" spc="90" normalizeH="0" baseline="0" noProof="0" dirty="0">
                <a:ln>
                  <a:noFill/>
                </a:ln>
                <a:solidFill>
                  <a:prstClr val="black"/>
                </a:solidFill>
                <a:effectLst/>
                <a:uLnTx/>
                <a:uFillTx/>
                <a:latin typeface="Verdana"/>
                <a:ea typeface="+mn-ea"/>
                <a:cs typeface="Verdana"/>
              </a:rPr>
              <a:t>be</a:t>
            </a:r>
            <a:r>
              <a:rPr kumimoji="0" sz="1700" b="0" i="0" u="none" strike="noStrike" kern="1200" cap="none" spc="85" normalizeH="0" baseline="0" noProof="0" dirty="0">
                <a:ln>
                  <a:noFill/>
                </a:ln>
                <a:solidFill>
                  <a:prstClr val="black"/>
                </a:solidFill>
                <a:effectLst/>
                <a:uLnTx/>
                <a:uFillTx/>
                <a:latin typeface="Verdana"/>
                <a:ea typeface="+mn-ea"/>
                <a:cs typeface="Verdana"/>
              </a:rPr>
              <a:t>e</a:t>
            </a:r>
            <a:r>
              <a:rPr kumimoji="0" sz="1700" b="0" i="0" u="none" strike="noStrike" kern="1200" cap="none" spc="-30" normalizeH="0" baseline="0" noProof="0" dirty="0">
                <a:ln>
                  <a:noFill/>
                </a:ln>
                <a:solidFill>
                  <a:prstClr val="black"/>
                </a:solidFill>
                <a:effectLst/>
                <a:uLnTx/>
                <a:uFillTx/>
                <a:latin typeface="Verdana"/>
                <a:ea typeface="+mn-ea"/>
                <a:cs typeface="Verdana"/>
              </a:rPr>
              <a:t>n  </a:t>
            </a:r>
            <a:r>
              <a:rPr kumimoji="0" sz="1700" b="0" i="0" u="none" strike="noStrike" kern="1200" cap="none" spc="85" normalizeH="0" baseline="0" noProof="0" dirty="0">
                <a:ln>
                  <a:noFill/>
                </a:ln>
                <a:solidFill>
                  <a:prstClr val="black"/>
                </a:solidFill>
                <a:effectLst/>
                <a:uLnTx/>
                <a:uFillTx/>
                <a:latin typeface="Verdana"/>
                <a:ea typeface="+mn-ea"/>
                <a:cs typeface="Verdana"/>
              </a:rPr>
              <a:t>g</a:t>
            </a:r>
            <a:r>
              <a:rPr kumimoji="0" sz="1700" b="0" i="0" u="none" strike="noStrike" kern="1200" cap="none" spc="25" normalizeH="0" baseline="0" noProof="0" dirty="0">
                <a:ln>
                  <a:noFill/>
                </a:ln>
                <a:solidFill>
                  <a:prstClr val="black"/>
                </a:solidFill>
                <a:effectLst/>
                <a:uLnTx/>
                <a:uFillTx/>
                <a:latin typeface="Verdana"/>
                <a:ea typeface="+mn-ea"/>
                <a:cs typeface="Verdana"/>
              </a:rPr>
              <a:t>a</a:t>
            </a:r>
            <a:r>
              <a:rPr kumimoji="0" sz="1700" b="0" i="0" u="none" strike="noStrike" kern="1200" cap="none" spc="5" normalizeH="0" baseline="0" noProof="0" dirty="0">
                <a:ln>
                  <a:noFill/>
                </a:ln>
                <a:solidFill>
                  <a:prstClr val="black"/>
                </a:solidFill>
                <a:effectLst/>
                <a:uLnTx/>
                <a:uFillTx/>
                <a:latin typeface="Verdana"/>
                <a:ea typeface="+mn-ea"/>
                <a:cs typeface="Verdana"/>
              </a:rPr>
              <a:t>thered</a:t>
            </a:r>
            <a:r>
              <a:rPr kumimoji="0" sz="1700" b="0" i="0" u="none" strike="noStrike" kern="1200" cap="none" spc="-135"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80" normalizeH="0" baseline="0" noProof="0" dirty="0">
                <a:ln>
                  <a:noFill/>
                </a:ln>
                <a:solidFill>
                  <a:prstClr val="black"/>
                </a:solidFill>
                <a:effectLst/>
                <a:uLnTx/>
                <a:uFillTx/>
                <a:latin typeface="Verdana"/>
                <a:ea typeface="+mn-ea"/>
                <a:cs typeface="Verdana"/>
              </a:rPr>
              <a:t>o</a:t>
            </a:r>
            <a:r>
              <a:rPr kumimoji="0" sz="1700" b="0" i="0" u="none" strike="noStrike" kern="1200" cap="none" spc="-120" normalizeH="0" baseline="0" noProof="0" dirty="0">
                <a:ln>
                  <a:noFill/>
                </a:ln>
                <a:solidFill>
                  <a:prstClr val="black"/>
                </a:solidFill>
                <a:effectLst/>
                <a:uLnTx/>
                <a:uFillTx/>
                <a:latin typeface="Verdana"/>
                <a:ea typeface="+mn-ea"/>
                <a:cs typeface="Verdana"/>
              </a:rPr>
              <a:t> </a:t>
            </a:r>
            <a:r>
              <a:rPr kumimoji="0" sz="1700" b="0" i="0" u="none" strike="noStrike" kern="1200" cap="none" spc="-125" normalizeH="0" baseline="0" noProof="0" dirty="0">
                <a:ln>
                  <a:noFill/>
                </a:ln>
                <a:solidFill>
                  <a:prstClr val="black"/>
                </a:solidFill>
                <a:effectLst/>
                <a:uLnTx/>
                <a:uFillTx/>
                <a:latin typeface="Verdana"/>
                <a:ea typeface="+mn-ea"/>
                <a:cs typeface="Verdana"/>
              </a:rPr>
              <a:t>s</a:t>
            </a:r>
            <a:r>
              <a:rPr kumimoji="0" sz="1700" b="0" i="0" u="none" strike="noStrike" kern="1200" cap="none" spc="-155" normalizeH="0" baseline="0" noProof="0" dirty="0">
                <a:ln>
                  <a:noFill/>
                </a:ln>
                <a:solidFill>
                  <a:prstClr val="black"/>
                </a:solidFill>
                <a:effectLst/>
                <a:uLnTx/>
                <a:uFillTx/>
                <a:latin typeface="Verdana"/>
                <a:ea typeface="+mn-ea"/>
                <a:cs typeface="Verdana"/>
              </a:rPr>
              <a:t>u</a:t>
            </a:r>
            <a:r>
              <a:rPr kumimoji="0" sz="1700" b="0" i="0" u="none" strike="noStrike" kern="1200" cap="none" spc="15" normalizeH="0" baseline="0" noProof="0" dirty="0">
                <a:ln>
                  <a:noFill/>
                </a:ln>
                <a:solidFill>
                  <a:prstClr val="black"/>
                </a:solidFill>
                <a:effectLst/>
                <a:uLnTx/>
                <a:uFillTx/>
                <a:latin typeface="Verdana"/>
                <a:ea typeface="+mn-ea"/>
                <a:cs typeface="Verdana"/>
              </a:rPr>
              <a:t>ppo</a:t>
            </a:r>
            <a:r>
              <a:rPr kumimoji="0" sz="1700" b="0" i="0" u="none" strike="noStrike" kern="1200" cap="none" spc="10" normalizeH="0" baseline="0" noProof="0" dirty="0">
                <a:ln>
                  <a:noFill/>
                </a:ln>
                <a:solidFill>
                  <a:prstClr val="black"/>
                </a:solidFill>
                <a:effectLst/>
                <a:uLnTx/>
                <a:uFillTx/>
                <a:latin typeface="Verdana"/>
                <a:ea typeface="+mn-ea"/>
                <a:cs typeface="Verdana"/>
              </a:rPr>
              <a:t>r</a:t>
            </a:r>
            <a:r>
              <a:rPr kumimoji="0" sz="1700" b="0" i="0" u="none" strike="noStrike" kern="1200" cap="none" spc="-95" normalizeH="0" baseline="0" noProof="0" dirty="0">
                <a:ln>
                  <a:noFill/>
                </a:ln>
                <a:solidFill>
                  <a:prstClr val="black"/>
                </a:solidFill>
                <a:effectLst/>
                <a:uLnTx/>
                <a:uFillTx/>
                <a:latin typeface="Verdana"/>
                <a:ea typeface="+mn-ea"/>
                <a:cs typeface="Verdana"/>
              </a:rPr>
              <a:t>t</a:t>
            </a:r>
            <a:r>
              <a:rPr kumimoji="0" sz="1700" b="0" i="0" u="none" strike="noStrike" kern="1200" cap="none" spc="-135"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25" normalizeH="0" baseline="0" noProof="0" dirty="0">
                <a:ln>
                  <a:noFill/>
                </a:ln>
                <a:solidFill>
                  <a:prstClr val="black"/>
                </a:solidFill>
                <a:effectLst/>
                <a:uLnTx/>
                <a:uFillTx/>
                <a:latin typeface="Verdana"/>
                <a:ea typeface="+mn-ea"/>
                <a:cs typeface="Verdana"/>
              </a:rPr>
              <a:t>he</a:t>
            </a:r>
            <a:r>
              <a:rPr kumimoji="0" sz="1700" b="0" i="0" u="none" strike="noStrike" kern="1200" cap="none" spc="-120" normalizeH="0" baseline="0" noProof="0" dirty="0">
                <a:ln>
                  <a:noFill/>
                </a:ln>
                <a:solidFill>
                  <a:prstClr val="black"/>
                </a:solidFill>
                <a:effectLst/>
                <a:uLnTx/>
                <a:uFillTx/>
                <a:latin typeface="Verdana"/>
                <a:ea typeface="+mn-ea"/>
                <a:cs typeface="Verdana"/>
              </a:rPr>
              <a:t> </a:t>
            </a:r>
            <a:r>
              <a:rPr kumimoji="0" sz="1700" b="0" i="0" u="none" strike="noStrike" kern="1200" cap="none" spc="-110" normalizeH="0" baseline="0" noProof="0" dirty="0">
                <a:ln>
                  <a:noFill/>
                </a:ln>
                <a:solidFill>
                  <a:prstClr val="black"/>
                </a:solidFill>
                <a:effectLst/>
                <a:uLnTx/>
                <a:uFillTx/>
                <a:latin typeface="Verdana"/>
                <a:ea typeface="+mn-ea"/>
                <a:cs typeface="Verdana"/>
              </a:rPr>
              <a:t>t</a:t>
            </a:r>
            <a:r>
              <a:rPr kumimoji="0" sz="1700" b="0" i="0" u="none" strike="noStrike" kern="1200" cap="none" spc="-35" normalizeH="0" baseline="0" noProof="0" dirty="0">
                <a:ln>
                  <a:noFill/>
                </a:ln>
                <a:solidFill>
                  <a:prstClr val="black"/>
                </a:solidFill>
                <a:effectLst/>
                <a:uLnTx/>
                <a:uFillTx/>
                <a:latin typeface="Verdana"/>
                <a:ea typeface="+mn-ea"/>
                <a:cs typeface="Verdana"/>
              </a:rPr>
              <a:t>heory</a:t>
            </a:r>
            <a:r>
              <a:rPr kumimoji="0" sz="1700" b="0" i="0" u="none" strike="noStrike" kern="1200" cap="none" spc="-130" normalizeH="0" baseline="0" noProof="0" dirty="0">
                <a:ln>
                  <a:noFill/>
                </a:ln>
                <a:solidFill>
                  <a:prstClr val="black"/>
                </a:solidFill>
                <a:effectLst/>
                <a:uLnTx/>
                <a:uFillTx/>
                <a:latin typeface="Verdana"/>
                <a:ea typeface="+mn-ea"/>
                <a:cs typeface="Verdana"/>
              </a:rPr>
              <a:t> </a:t>
            </a:r>
            <a:r>
              <a:rPr kumimoji="0" sz="1700" b="0" i="0" u="none" strike="noStrike" kern="1200" cap="none" spc="5" normalizeH="0" baseline="0" noProof="0" dirty="0">
                <a:ln>
                  <a:noFill/>
                </a:ln>
                <a:solidFill>
                  <a:prstClr val="black"/>
                </a:solidFill>
                <a:effectLst/>
                <a:uLnTx/>
                <a:uFillTx/>
                <a:latin typeface="Verdana"/>
                <a:ea typeface="+mn-ea"/>
                <a:cs typeface="Verdana"/>
              </a:rPr>
              <a:t>of  </a:t>
            </a:r>
            <a:r>
              <a:rPr kumimoji="0" sz="1700" b="0" i="0" u="none" strike="noStrike" kern="1200" cap="none" spc="-40" normalizeH="0" baseline="0" noProof="0" dirty="0">
                <a:ln>
                  <a:noFill/>
                </a:ln>
                <a:solidFill>
                  <a:prstClr val="black"/>
                </a:solidFill>
                <a:effectLst/>
                <a:uLnTx/>
                <a:uFillTx/>
                <a:latin typeface="Verdana"/>
                <a:ea typeface="+mn-ea"/>
                <a:cs typeface="Verdana"/>
              </a:rPr>
              <a:t>evolution.</a:t>
            </a:r>
            <a:endParaRPr kumimoji="0" sz="1700" b="0" i="0" u="none" strike="noStrike" kern="1200" cap="none" spc="0" normalizeH="0" baseline="0" noProof="0">
              <a:ln>
                <a:noFill/>
              </a:ln>
              <a:solidFill>
                <a:prstClr val="black"/>
              </a:solidFill>
              <a:effectLst/>
              <a:uLnTx/>
              <a:uFillTx/>
              <a:latin typeface="Verdana"/>
              <a:ea typeface="+mn-ea"/>
              <a:cs typeface="Verdana"/>
            </a:endParaRPr>
          </a:p>
        </p:txBody>
      </p:sp>
      <p:sp>
        <p:nvSpPr>
          <p:cNvPr id="5" name="object 5"/>
          <p:cNvSpPr txBox="1"/>
          <p:nvPr/>
        </p:nvSpPr>
        <p:spPr>
          <a:xfrm>
            <a:off x="6377178" y="550926"/>
            <a:ext cx="2978150" cy="1754505"/>
          </a:xfrm>
          <a:prstGeom prst="rect">
            <a:avLst/>
          </a:prstGeom>
          <a:solidFill>
            <a:srgbClr val="FFFFFF"/>
          </a:solidFill>
          <a:ln w="38100">
            <a:solidFill>
              <a:srgbClr val="000000"/>
            </a:solidFill>
          </a:ln>
        </p:spPr>
        <p:txBody>
          <a:bodyPr vert="horz" wrap="square" lIns="0" tIns="40005" rIns="0" bIns="0" rtlCol="0">
            <a:spAutoFit/>
          </a:bodyPr>
          <a:lstStyle/>
          <a:p>
            <a:pPr marL="91440" marR="0" lvl="0" indent="0" algn="l" defTabSz="914400" rtl="0" eaLnBrk="1" fontAlgn="auto" latinLnBrk="0" hangingPunct="1">
              <a:lnSpc>
                <a:spcPct val="100000"/>
              </a:lnSpc>
              <a:spcBef>
                <a:spcPts val="315"/>
              </a:spcBef>
              <a:spcAft>
                <a:spcPts val="0"/>
              </a:spcAft>
              <a:buClrTx/>
              <a:buSzTx/>
              <a:buFontTx/>
              <a:buNone/>
              <a:tabLst/>
              <a:defRPr/>
            </a:pPr>
            <a:r>
              <a:rPr kumimoji="0" sz="1800" b="1" i="0" u="heavy" strike="noStrike" kern="1200" cap="none" spc="-90" normalizeH="0" baseline="0" noProof="0" dirty="0">
                <a:ln>
                  <a:noFill/>
                </a:ln>
                <a:solidFill>
                  <a:prstClr val="black"/>
                </a:solidFill>
                <a:effectLst/>
                <a:uLnTx/>
                <a:uFill>
                  <a:solidFill>
                    <a:srgbClr val="000000"/>
                  </a:solidFill>
                </a:uFill>
                <a:latin typeface="Tahoma"/>
                <a:ea typeface="+mn-ea"/>
                <a:cs typeface="Tahoma"/>
              </a:rPr>
              <a:t>Scientist</a:t>
            </a:r>
            <a:r>
              <a:rPr kumimoji="0" sz="1800" b="1" i="0" u="heavy" strike="noStrike" kern="1200" cap="none" spc="-135" normalizeH="0" baseline="0" noProof="0" dirty="0">
                <a:ln>
                  <a:noFill/>
                </a:ln>
                <a:solidFill>
                  <a:prstClr val="black"/>
                </a:solidFill>
                <a:effectLst/>
                <a:uLnTx/>
                <a:uFill>
                  <a:solidFill>
                    <a:srgbClr val="000000"/>
                  </a:solidFill>
                </a:uFill>
                <a:latin typeface="Tahoma"/>
                <a:ea typeface="+mn-ea"/>
                <a:cs typeface="Tahoma"/>
              </a:rPr>
              <a:t>s</a:t>
            </a:r>
            <a:r>
              <a:rPr kumimoji="0" sz="1800" b="1" i="0" u="heavy" strike="noStrike" kern="1200" cap="none" spc="-40"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60" normalizeH="0" baseline="0" noProof="0" dirty="0">
                <a:ln>
                  <a:noFill/>
                </a:ln>
                <a:solidFill>
                  <a:prstClr val="black"/>
                </a:solidFill>
                <a:effectLst/>
                <a:uLnTx/>
                <a:uFill>
                  <a:solidFill>
                    <a:srgbClr val="000000"/>
                  </a:solidFill>
                </a:uFill>
                <a:latin typeface="Tahoma"/>
                <a:ea typeface="+mn-ea"/>
                <a:cs typeface="Tahoma"/>
              </a:rPr>
              <a:t>Studied</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85" normalizeH="0" baseline="0" noProof="0" dirty="0">
                <a:ln>
                  <a:noFill/>
                </a:ln>
                <a:solidFill>
                  <a:prstClr val="black"/>
                </a:solidFill>
                <a:effectLst/>
                <a:uLnTx/>
                <a:uFillTx/>
                <a:latin typeface="Verdana"/>
                <a:ea typeface="+mn-ea"/>
                <a:cs typeface="Verdana"/>
              </a:rPr>
              <a:t>C</a:t>
            </a:r>
            <a:r>
              <a:rPr kumimoji="0" sz="1800" b="0" i="0" u="none" strike="noStrike" kern="1200" cap="none" spc="6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40"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Dar</a:t>
            </a:r>
            <a:r>
              <a:rPr kumimoji="0" sz="1800" b="0" i="0" u="none" strike="noStrike" kern="1200" cap="none" spc="-70"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45" normalizeH="0" baseline="0" noProof="0" dirty="0">
                <a:ln>
                  <a:noFill/>
                </a:ln>
                <a:solidFill>
                  <a:prstClr val="black"/>
                </a:solidFill>
                <a:effectLst/>
                <a:uLnTx/>
                <a:uFillTx/>
                <a:latin typeface="Verdana"/>
                <a:ea typeface="+mn-ea"/>
                <a:cs typeface="Verdana"/>
              </a:rPr>
              <a:t>n</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60" normalizeH="0" baseline="0" noProof="0" dirty="0">
                <a:ln>
                  <a:noFill/>
                </a:ln>
                <a:solidFill>
                  <a:prstClr val="black"/>
                </a:solidFill>
                <a:effectLst/>
                <a:uLnTx/>
                <a:uFillTx/>
                <a:latin typeface="Verdana"/>
                <a:ea typeface="+mn-ea"/>
                <a:cs typeface="Verdana"/>
              </a:rPr>
              <a:t>fr</a:t>
            </a:r>
            <a:r>
              <a:rPr kumimoji="0" sz="1800" b="0" i="0" u="none" strike="noStrike" kern="1200" cap="none" spc="-100"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25" normalizeH="0" baseline="0" noProof="0" dirty="0">
                <a:ln>
                  <a:noFill/>
                </a:ln>
                <a:solidFill>
                  <a:prstClr val="black"/>
                </a:solidFill>
                <a:effectLst/>
                <a:uLnTx/>
                <a:uFillTx/>
                <a:latin typeface="Verdana"/>
                <a:ea typeface="+mn-ea"/>
                <a:cs typeface="Verdana"/>
              </a:rPr>
              <a:t>ll</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60" normalizeH="0" baseline="0" noProof="0" dirty="0">
                <a:ln>
                  <a:noFill/>
                </a:ln>
                <a:solidFill>
                  <a:prstClr val="black"/>
                </a:solidFill>
                <a:effectLst/>
                <a:uLnTx/>
                <a:uFillTx/>
                <a:latin typeface="Verdana"/>
                <a:ea typeface="+mn-ea"/>
                <a:cs typeface="Verdana"/>
              </a:rPr>
              <a:t>ce</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145" normalizeH="0" baseline="0" noProof="0" dirty="0">
                <a:ln>
                  <a:noFill/>
                </a:ln>
                <a:solidFill>
                  <a:prstClr val="black"/>
                </a:solidFill>
                <a:effectLst/>
                <a:uLnTx/>
                <a:uFillTx/>
                <a:latin typeface="Verdana"/>
                <a:ea typeface="+mn-ea"/>
                <a:cs typeface="Verdana"/>
              </a:rPr>
              <a:t>M</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65" normalizeH="0" baseline="0" noProof="0" dirty="0">
                <a:ln>
                  <a:noFill/>
                </a:ln>
                <a:solidFill>
                  <a:prstClr val="black"/>
                </a:solidFill>
                <a:effectLst/>
                <a:uLnTx/>
                <a:uFillTx/>
                <a:latin typeface="Verdana"/>
                <a:ea typeface="+mn-ea"/>
                <a:cs typeface="Verdana"/>
              </a:rPr>
              <a:t>ry</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nn</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145" normalizeH="0" baseline="0" noProof="0" dirty="0">
                <a:ln>
                  <a:noFill/>
                </a:ln>
                <a:solidFill>
                  <a:prstClr val="black"/>
                </a:solidFill>
                <a:effectLst/>
                <a:uLnTx/>
                <a:uFillTx/>
                <a:latin typeface="Verdana"/>
                <a:ea typeface="+mn-ea"/>
                <a:cs typeface="Verdana"/>
              </a:rPr>
              <a:t>M</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65" normalizeH="0" baseline="0" noProof="0" dirty="0">
                <a:ln>
                  <a:noFill/>
                </a:ln>
                <a:solidFill>
                  <a:prstClr val="black"/>
                </a:solidFill>
                <a:effectLst/>
                <a:uLnTx/>
                <a:uFillTx/>
                <a:latin typeface="Verdana"/>
                <a:ea typeface="+mn-ea"/>
                <a:cs typeface="Verdana"/>
              </a:rPr>
              <a:t>ry</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40" normalizeH="0" baseline="0" noProof="0" dirty="0">
                <a:ln>
                  <a:noFill/>
                </a:ln>
                <a:solidFill>
                  <a:prstClr val="black"/>
                </a:solidFill>
                <a:effectLst/>
                <a:uLnTx/>
                <a:uFillTx/>
                <a:latin typeface="Verdana"/>
                <a:ea typeface="+mn-ea"/>
                <a:cs typeface="Verdana"/>
              </a:rPr>
              <a:t>L</a:t>
            </a:r>
            <a:r>
              <a:rPr kumimoji="0" sz="1800" b="0" i="0" u="none" strike="noStrike" kern="1200" cap="none" spc="-50"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35" normalizeH="0" baseline="0" noProof="0" dirty="0">
                <a:ln>
                  <a:noFill/>
                </a:ln>
                <a:solidFill>
                  <a:prstClr val="black"/>
                </a:solidFill>
                <a:effectLst/>
                <a:uLnTx/>
                <a:uFillTx/>
                <a:latin typeface="Verdana"/>
                <a:ea typeface="+mn-ea"/>
                <a:cs typeface="Verdana"/>
              </a:rPr>
              <a:t>k</a:t>
            </a:r>
            <a:r>
              <a:rPr kumimoji="0" sz="1800" b="0" i="0" u="none" strike="noStrike" kern="1200" cap="none" spc="-4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y</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6" name="object 6"/>
          <p:cNvSpPr txBox="1"/>
          <p:nvPr/>
        </p:nvSpPr>
        <p:spPr>
          <a:xfrm>
            <a:off x="4481321" y="2736342"/>
            <a:ext cx="4898390" cy="2585085"/>
          </a:xfrm>
          <a:prstGeom prst="rect">
            <a:avLst/>
          </a:prstGeom>
          <a:solidFill>
            <a:srgbClr val="FFFFFF"/>
          </a:solidFill>
          <a:ln w="38100">
            <a:solidFill>
              <a:srgbClr val="000000"/>
            </a:solidFill>
          </a:ln>
        </p:spPr>
        <p:txBody>
          <a:bodyPr vert="horz" wrap="square" lIns="0" tIns="40005" rIns="0" bIns="0" rtlCol="0">
            <a:spAutoFit/>
          </a:bodyPr>
          <a:lstStyle/>
          <a:p>
            <a:pPr marL="90805" marR="0" lvl="0" indent="0" algn="l" defTabSz="914400" rtl="0" eaLnBrk="1" fontAlgn="auto" latinLnBrk="0" hangingPunct="1">
              <a:lnSpc>
                <a:spcPct val="100000"/>
              </a:lnSpc>
              <a:spcBef>
                <a:spcPts val="31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6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55" normalizeH="0" baseline="0" noProof="0" dirty="0">
                <a:ln>
                  <a:noFill/>
                </a:ln>
                <a:solidFill>
                  <a:prstClr val="black"/>
                </a:solidFill>
                <a:effectLst/>
                <a:uLnTx/>
                <a:uFill>
                  <a:solidFill>
                    <a:srgbClr val="000000"/>
                  </a:solidFill>
                </a:uFill>
                <a:latin typeface="Tahoma"/>
                <a:ea typeface="+mn-ea"/>
                <a:cs typeface="Tahoma"/>
              </a:rPr>
              <a:t>Questions</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90" normalizeH="0" baseline="0" noProof="0" dirty="0">
                <a:ln>
                  <a:noFill/>
                </a:ln>
                <a:solidFill>
                  <a:prstClr val="black"/>
                </a:solidFill>
                <a:effectLst/>
                <a:uLnTx/>
                <a:uFillTx/>
                <a:latin typeface="Verdana"/>
                <a:ea typeface="+mn-ea"/>
                <a:cs typeface="Verdana"/>
              </a:rPr>
              <a:t>ch</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5" normalizeH="0" baseline="0" noProof="0" dirty="0">
                <a:ln>
                  <a:noFill/>
                </a:ln>
                <a:solidFill>
                  <a:prstClr val="black"/>
                </a:solidFill>
                <a:effectLst/>
                <a:uLnTx/>
                <a:uFillTx/>
                <a:latin typeface="Verdana"/>
                <a:ea typeface="+mn-ea"/>
                <a:cs typeface="Verdana"/>
              </a:rPr>
              <a:t>i</a:t>
            </a:r>
            <a:r>
              <a:rPr kumimoji="0" sz="1800" b="0" i="0" u="none" strike="noStrike" kern="1200" cap="none" spc="-120" normalizeH="0" baseline="0" noProof="0" dirty="0">
                <a:ln>
                  <a:noFill/>
                </a:ln>
                <a:solidFill>
                  <a:prstClr val="black"/>
                </a:solidFill>
                <a:effectLst/>
                <a:uLnTx/>
                <a:uFillTx/>
                <a:latin typeface="Verdana"/>
                <a:ea typeface="+mn-ea"/>
                <a:cs typeface="Verdana"/>
              </a:rPr>
              <a:t>rds</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140"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v</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10" normalizeH="0" baseline="0" noProof="0" dirty="0">
                <a:ln>
                  <a:noFill/>
                </a:ln>
                <a:solidFill>
                  <a:prstClr val="black"/>
                </a:solidFill>
                <a:effectLst/>
                <a:uLnTx/>
                <a:uFillTx/>
                <a:latin typeface="Verdana"/>
                <a:ea typeface="+mn-ea"/>
                <a:cs typeface="Verdana"/>
              </a:rPr>
              <a:t>t</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00" normalizeH="0" baseline="0" noProof="0" dirty="0">
                <a:ln>
                  <a:noFill/>
                </a:ln>
                <a:solidFill>
                  <a:prstClr val="black"/>
                </a:solidFill>
                <a:effectLst/>
                <a:uLnTx/>
                <a:uFillTx/>
                <a:latin typeface="Verdana"/>
                <a:ea typeface="+mn-ea"/>
                <a:cs typeface="Verdana"/>
              </a:rPr>
              <a:t>b</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00" normalizeH="0" baseline="0" noProof="0" dirty="0">
                <a:ln>
                  <a:noFill/>
                </a:ln>
                <a:solidFill>
                  <a:prstClr val="black"/>
                </a:solidFill>
                <a:effectLst/>
                <a:uLnTx/>
                <a:uFillTx/>
                <a:latin typeface="Verdana"/>
                <a:ea typeface="+mn-ea"/>
                <a:cs typeface="Verdana"/>
              </a:rPr>
              <a:t>s</a:t>
            </a:r>
            <a:r>
              <a:rPr kumimoji="0" sz="1800" b="0" i="0" u="none" strike="noStrike" kern="1200" cap="none" spc="-145" normalizeH="0" baseline="0" noProof="0" dirty="0">
                <a:ln>
                  <a:noFill/>
                </a:ln>
                <a:solidFill>
                  <a:prstClr val="black"/>
                </a:solidFill>
                <a:effectLst/>
                <a:uLnTx/>
                <a:uFillTx/>
                <a:latin typeface="Verdana"/>
                <a:ea typeface="+mn-ea"/>
                <a:cs typeface="Verdana"/>
              </a:rPr>
              <a:t>t</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250" normalizeH="0" baseline="0" noProof="0" dirty="0">
                <a:ln>
                  <a:noFill/>
                </a:ln>
                <a:solidFill>
                  <a:prstClr val="black"/>
                </a:solidFill>
                <a:effectLst/>
                <a:uLnTx/>
                <a:uFillTx/>
                <a:latin typeface="Verdana"/>
                <a:ea typeface="+mn-ea"/>
                <a:cs typeface="Verdana"/>
              </a:rPr>
              <a:t>s</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40" normalizeH="0" baseline="0" noProof="0" dirty="0">
                <a:ln>
                  <a:noFill/>
                </a:ln>
                <a:solidFill>
                  <a:prstClr val="black"/>
                </a:solidFill>
                <a:effectLst/>
                <a:uLnTx/>
                <a:uFillTx/>
                <a:latin typeface="Verdana"/>
                <a:ea typeface="+mn-ea"/>
                <a:cs typeface="Verdana"/>
              </a:rPr>
              <a:t>z</a:t>
            </a:r>
            <a:r>
              <a:rPr kumimoji="0" sz="1800" b="0" i="0" u="none" strike="noStrike" kern="1200" cap="none" spc="-55"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140" normalizeH="0" baseline="0" noProof="0" dirty="0">
                <a:ln>
                  <a:noFill/>
                </a:ln>
                <a:solidFill>
                  <a:prstClr val="black"/>
                </a:solidFill>
                <a:effectLst/>
                <a:uLnTx/>
                <a:uFillTx/>
                <a:latin typeface="Verdana"/>
                <a:ea typeface="+mn-ea"/>
                <a:cs typeface="Verdana"/>
              </a:rPr>
              <a:t>a</a:t>
            </a:r>
            <a:r>
              <a:rPr kumimoji="0" sz="1800" b="0" i="0" u="none" strike="noStrike" kern="1200" cap="none" spc="-50"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0" algn="l"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s</a:t>
            </a:r>
            <a:r>
              <a:rPr kumimoji="0" sz="1800" b="0" i="0" u="none" strike="noStrike" kern="1200" cap="none" spc="-16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95" normalizeH="0" baseline="0" noProof="0" dirty="0">
                <a:ln>
                  <a:noFill/>
                </a:ln>
                <a:solidFill>
                  <a:prstClr val="black"/>
                </a:solidFill>
                <a:effectLst/>
                <a:uLnTx/>
                <a:uFillTx/>
                <a:latin typeface="Verdana"/>
                <a:ea typeface="+mn-ea"/>
                <a:cs typeface="Verdana"/>
              </a:rPr>
              <a:t>pe</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b</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40" normalizeH="0" baseline="0" noProof="0" dirty="0">
                <a:ln>
                  <a:noFill/>
                </a:ln>
                <a:solidFill>
                  <a:prstClr val="black"/>
                </a:solidFill>
                <a:effectLst/>
                <a:uLnTx/>
                <a:uFillTx/>
                <a:latin typeface="Verdana"/>
                <a:ea typeface="+mn-ea"/>
                <a:cs typeface="Verdana"/>
              </a:rPr>
              <a:t>k?</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do</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95" normalizeH="0" baseline="0" noProof="0" dirty="0">
                <a:ln>
                  <a:noFill/>
                </a:ln>
                <a:solidFill>
                  <a:prstClr val="black"/>
                </a:solidFill>
                <a:effectLst/>
                <a:uLnTx/>
                <a:uFillTx/>
                <a:latin typeface="Verdana"/>
                <a:ea typeface="+mn-ea"/>
                <a:cs typeface="Verdana"/>
              </a:rPr>
              <a:t>o</a:t>
            </a:r>
            <a:r>
              <a:rPr kumimoji="0" sz="1800" b="0" i="0" u="none" strike="noStrike" kern="1200" cap="none" spc="85" normalizeH="0" baseline="0" noProof="0" dirty="0">
                <a:ln>
                  <a:noFill/>
                </a:ln>
                <a:solidFill>
                  <a:prstClr val="black"/>
                </a:solidFill>
                <a:effectLst/>
                <a:uLnTx/>
                <a:uFillTx/>
                <a:latin typeface="Verdana"/>
                <a:ea typeface="+mn-ea"/>
                <a:cs typeface="Verdana"/>
              </a:rPr>
              <a:t>p</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cr</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245" normalizeH="0" baseline="0" noProof="0" dirty="0">
                <a:ln>
                  <a:noFill/>
                </a:ln>
                <a:solidFill>
                  <a:prstClr val="black"/>
                </a:solidFill>
                <a:effectLst/>
                <a:uLnTx/>
                <a:uFillTx/>
                <a:latin typeface="Verdana"/>
                <a:ea typeface="+mn-ea"/>
                <a:cs typeface="Verdana"/>
              </a:rPr>
              <a:t>s</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br</a:t>
            </a:r>
            <a:r>
              <a:rPr kumimoji="0" sz="1800" b="0" i="0" u="none" strike="noStrike" kern="1200" cap="none" spc="-25" normalizeH="0" baseline="0" noProof="0" dirty="0">
                <a:ln>
                  <a:noFill/>
                </a:ln>
                <a:solidFill>
                  <a:prstClr val="black"/>
                </a:solidFill>
                <a:effectLst/>
                <a:uLnTx/>
                <a:uFillTx/>
                <a:latin typeface="Verdana"/>
                <a:ea typeface="+mn-ea"/>
                <a:cs typeface="Verdana"/>
              </a:rPr>
              <a:t>e</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dogs?</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23241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much</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v</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on</a:t>
            </a:r>
            <a:r>
              <a:rPr kumimoji="0" sz="1800" b="0" i="0" u="none" strike="noStrike" kern="1200" cap="none" spc="-17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65" normalizeH="0" baseline="0" noProof="0" dirty="0">
                <a:ln>
                  <a:noFill/>
                </a:ln>
                <a:solidFill>
                  <a:prstClr val="black"/>
                </a:solidFill>
                <a:effectLst/>
                <a:uLnTx/>
                <a:uFillTx/>
                <a:latin typeface="Verdana"/>
                <a:ea typeface="+mn-ea"/>
                <a:cs typeface="Verdana"/>
              </a:rPr>
              <a:t>re</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75" normalizeH="0" baseline="0" noProof="0" dirty="0">
                <a:ln>
                  <a:noFill/>
                </a:ln>
                <a:solidFill>
                  <a:prstClr val="black"/>
                </a:solidFill>
                <a:effectLst/>
                <a:uLnTx/>
                <a:uFillTx/>
                <a:latin typeface="Verdana"/>
                <a:ea typeface="+mn-ea"/>
                <a:cs typeface="Verdana"/>
              </a:rPr>
              <a:t>y  </a:t>
            </a:r>
            <a:r>
              <a:rPr kumimoji="0" sz="1800" b="0" i="0" u="none" strike="noStrike" kern="1200" cap="none" spc="40" normalizeH="0" baseline="0" noProof="0" dirty="0">
                <a:ln>
                  <a:noFill/>
                </a:ln>
                <a:solidFill>
                  <a:prstClr val="black"/>
                </a:solidFill>
                <a:effectLst/>
                <a:uLnTx/>
                <a:uFillTx/>
                <a:latin typeface="Verdana"/>
                <a:ea typeface="+mn-ea"/>
                <a:cs typeface="Verdana"/>
              </a:rPr>
              <a:t>we</a:t>
            </a:r>
            <a:r>
              <a:rPr kumimoji="0" sz="1800" b="0" i="0" u="none" strike="noStrike" kern="1200" cap="none" spc="-95" normalizeH="0" baseline="0" noProof="0" dirty="0">
                <a:ln>
                  <a:noFill/>
                </a:ln>
                <a:solidFill>
                  <a:prstClr val="black"/>
                </a:solidFill>
                <a:effectLst/>
                <a:uLnTx/>
                <a:uFillTx/>
                <a:latin typeface="Verdana"/>
                <a:ea typeface="+mn-ea"/>
                <a:cs typeface="Verdana"/>
              </a:rPr>
              <a:t> </a:t>
            </a:r>
            <a:r>
              <a:rPr kumimoji="0" sz="1800" b="0" i="0" u="none" strike="noStrike" kern="1200" cap="none" spc="-10" normalizeH="0" baseline="0" noProof="0" dirty="0">
                <a:ln>
                  <a:noFill/>
                </a:ln>
                <a:solidFill>
                  <a:prstClr val="black"/>
                </a:solidFill>
                <a:effectLst/>
                <a:uLnTx/>
                <a:uFillTx/>
                <a:latin typeface="Verdana"/>
                <a:ea typeface="+mn-ea"/>
                <a:cs typeface="Verdana"/>
              </a:rPr>
              <a:t>look?</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25" normalizeH="0" baseline="0" noProof="0" dirty="0">
                <a:ln>
                  <a:noFill/>
                </a:ln>
                <a:solidFill>
                  <a:prstClr val="black"/>
                </a:solidFill>
                <a:effectLst/>
                <a:uLnTx/>
                <a:uFillTx/>
                <a:latin typeface="Verdana"/>
                <a:ea typeface="+mn-ea"/>
                <a:cs typeface="Verdana"/>
              </a:rPr>
              <a:t>a</a:t>
            </a:r>
            <a:r>
              <a:rPr kumimoji="0" sz="1800" b="0" i="0" u="none" strike="noStrike" kern="1200" cap="none" spc="20" normalizeH="0" baseline="0" noProof="0" dirty="0">
                <a:ln>
                  <a:noFill/>
                </a:ln>
                <a:solidFill>
                  <a:prstClr val="black"/>
                </a:solidFill>
                <a:effectLst/>
                <a:uLnTx/>
                <a:uFillTx/>
                <a:latin typeface="Verdana"/>
                <a:ea typeface="+mn-ea"/>
                <a:cs typeface="Verdana"/>
              </a:rPr>
              <a:t>t</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u</a:t>
            </a:r>
            <a:r>
              <a:rPr kumimoji="0" sz="1800" b="0" i="0" u="none" strike="noStrike" kern="1200" cap="none" spc="-130" normalizeH="0" baseline="0" noProof="0" dirty="0">
                <a:ln>
                  <a:noFill/>
                </a:ln>
                <a:solidFill>
                  <a:prstClr val="black"/>
                </a:solidFill>
                <a:effectLst/>
                <a:uLnTx/>
                <a:uFillTx/>
                <a:latin typeface="Verdana"/>
                <a:ea typeface="+mn-ea"/>
                <a:cs typeface="Verdana"/>
              </a:rPr>
              <a:t>l</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95"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140" normalizeH="0" baseline="0" noProof="0" dirty="0">
                <a:ln>
                  <a:noFill/>
                </a:ln>
                <a:solidFill>
                  <a:prstClr val="black"/>
                </a:solidFill>
                <a:effectLst/>
                <a:uLnTx/>
                <a:uFillTx/>
                <a:latin typeface="Verdana"/>
                <a:ea typeface="+mn-ea"/>
                <a:cs typeface="Verdana"/>
              </a:rPr>
              <a:t>a</a:t>
            </a:r>
            <a:r>
              <a:rPr kumimoji="0" sz="1800" b="0" i="0" u="none" strike="noStrike" kern="1200" cap="none" spc="100" normalizeH="0" baseline="0" noProof="0" dirty="0">
                <a:ln>
                  <a:noFill/>
                </a:ln>
                <a:solidFill>
                  <a:prstClr val="black"/>
                </a:solidFill>
                <a:effectLst/>
                <a:uLnTx/>
                <a:uFillTx/>
                <a:latin typeface="Verdana"/>
                <a:ea typeface="+mn-ea"/>
                <a:cs typeface="Verdana"/>
              </a:rPr>
              <a:t>p</a:t>
            </a:r>
            <a:r>
              <a:rPr kumimoji="0" sz="1800" b="0" i="0" u="none" strike="noStrike" kern="1200" cap="none" spc="90"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40" normalizeH="0" baseline="0" noProof="0" dirty="0">
                <a:ln>
                  <a:noFill/>
                </a:ln>
                <a:solidFill>
                  <a:prstClr val="black"/>
                </a:solidFill>
                <a:effectLst/>
                <a:uLnTx/>
                <a:uFillTx/>
                <a:latin typeface="Verdana"/>
                <a:ea typeface="+mn-ea"/>
                <a:cs typeface="Verdana"/>
              </a:rPr>
              <a:t>n</a:t>
            </a:r>
            <a:r>
              <a:rPr kumimoji="0" sz="1800" b="0" i="0" u="none" strike="noStrike" kern="1200" cap="none" spc="-114" normalizeH="0" baseline="0" noProof="0" dirty="0">
                <a:ln>
                  <a:noFill/>
                </a:ln>
                <a:solidFill>
                  <a:prstClr val="black"/>
                </a:solidFill>
                <a:effectLst/>
                <a:uLnTx/>
                <a:uFillTx/>
                <a:latin typeface="Verdana"/>
                <a:ea typeface="+mn-ea"/>
                <a:cs typeface="Verdana"/>
              </a:rPr>
              <a:t> i</a:t>
            </a:r>
            <a:r>
              <a:rPr kumimoji="0" sz="1800" b="0" i="0" u="none" strike="noStrike" kern="1200" cap="none" spc="-70" normalizeH="0" baseline="0" noProof="0" dirty="0">
                <a:ln>
                  <a:noFill/>
                </a:ln>
                <a:solidFill>
                  <a:prstClr val="black"/>
                </a:solidFill>
                <a:effectLst/>
                <a:uLnTx/>
                <a:uFillTx/>
                <a:latin typeface="Verdana"/>
                <a:ea typeface="+mn-ea"/>
                <a:cs typeface="Verdana"/>
              </a:rPr>
              <a:t>f</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140" normalizeH="0" baseline="0" noProof="0" dirty="0">
                <a:ln>
                  <a:noFill/>
                </a:ln>
                <a:solidFill>
                  <a:prstClr val="black"/>
                </a:solidFill>
                <a:effectLst/>
                <a:uLnTx/>
                <a:uFillTx/>
                <a:latin typeface="Verdana"/>
                <a:ea typeface="+mn-ea"/>
                <a:cs typeface="Verdana"/>
              </a:rPr>
              <a:t>a</a:t>
            </a:r>
            <a:r>
              <a:rPr kumimoji="0" sz="1800" b="0" i="0" u="none" strike="noStrike" kern="1200" cap="none" spc="-130"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30"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75" normalizeH="0" baseline="0" noProof="0" dirty="0">
                <a:ln>
                  <a:noFill/>
                </a:ln>
                <a:solidFill>
                  <a:prstClr val="black"/>
                </a:solidFill>
                <a:effectLst/>
                <a:uLnTx/>
                <a:uFillTx/>
                <a:latin typeface="Verdana"/>
                <a:ea typeface="+mn-ea"/>
                <a:cs typeface="Verdana"/>
              </a:rPr>
              <a:t>o</a:t>
            </a:r>
            <a:r>
              <a:rPr kumimoji="0" sz="1800" b="0" i="0" u="none" strike="noStrike" kern="1200" cap="none" spc="-35" normalizeH="0" baseline="0" noProof="0" dirty="0">
                <a:ln>
                  <a:noFill/>
                </a:ln>
                <a:solidFill>
                  <a:prstClr val="black"/>
                </a:solidFill>
                <a:effectLst/>
                <a:uLnTx/>
                <a:uFillTx/>
                <a:latin typeface="Verdana"/>
                <a:ea typeface="+mn-ea"/>
                <a:cs typeface="Verdana"/>
              </a:rPr>
              <a:t>k</a:t>
            </a:r>
            <a:r>
              <a:rPr kumimoji="0" sz="1800" b="0" i="0" u="none" strike="noStrike" kern="1200" cap="none" spc="-50"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d</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s</a:t>
            </a:r>
            <a:r>
              <a:rPr kumimoji="0" sz="1800" b="0" i="0" u="none" strike="noStrike" kern="1200" cap="none" spc="-60" normalizeH="0" baseline="0" noProof="0" dirty="0">
                <a:ln>
                  <a:noFill/>
                </a:ln>
                <a:solidFill>
                  <a:prstClr val="black"/>
                </a:solidFill>
                <a:effectLst/>
                <a:uLnTx/>
                <a:uFillTx/>
                <a:latin typeface="Verdana"/>
                <a:ea typeface="+mn-ea"/>
                <a:cs typeface="Verdana"/>
              </a:rPr>
              <a:t>a</a:t>
            </a:r>
            <a:r>
              <a:rPr kumimoji="0" sz="1800" b="0" i="0" u="none" strike="noStrike" kern="1200" cap="none" spc="35" normalizeH="0" baseline="0" noProof="0" dirty="0">
                <a:ln>
                  <a:noFill/>
                </a:ln>
                <a:solidFill>
                  <a:prstClr val="black"/>
                </a:solidFill>
                <a:effectLst/>
                <a:uLnTx/>
                <a:uFillTx/>
                <a:latin typeface="Verdana"/>
                <a:ea typeface="+mn-ea"/>
                <a:cs typeface="Verdana"/>
              </a:rPr>
              <a:t>me?</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65" normalizeH="0" baseline="0" noProof="0" dirty="0">
                <a:ln>
                  <a:noFill/>
                </a:ln>
                <a:solidFill>
                  <a:prstClr val="black"/>
                </a:solidFill>
                <a:effectLst/>
                <a:uLnTx/>
                <a:uFillTx/>
                <a:latin typeface="Verdana"/>
                <a:ea typeface="+mn-ea"/>
                <a:cs typeface="Verdana"/>
              </a:rPr>
              <a:t>re</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da</a:t>
            </a:r>
            <a:r>
              <a:rPr kumimoji="0" sz="1800" b="0" i="0" u="none" strike="noStrike" kern="1200" cap="none" spc="110" normalizeH="0" baseline="0" noProof="0" dirty="0">
                <a:ln>
                  <a:noFill/>
                </a:ln>
                <a:solidFill>
                  <a:prstClr val="black"/>
                </a:solidFill>
                <a:effectLst/>
                <a:uLnTx/>
                <a:uFillTx/>
                <a:latin typeface="Verdana"/>
                <a:ea typeface="+mn-ea"/>
                <a:cs typeface="Verdana"/>
              </a:rPr>
              <a:t>p</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ti</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n</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65" normalizeH="0" baseline="0" noProof="0" dirty="0">
                <a:ln>
                  <a:noFill/>
                </a:ln>
                <a:solidFill>
                  <a:prstClr val="black"/>
                </a:solidFill>
                <a:effectLst/>
                <a:uLnTx/>
                <a:uFillTx/>
                <a:latin typeface="Verdana"/>
                <a:ea typeface="+mn-ea"/>
                <a:cs typeface="Verdana"/>
              </a:rPr>
              <a:t>us</a:t>
            </a:r>
            <a:r>
              <a:rPr kumimoji="0" sz="1800" b="0" i="0" u="none" strike="noStrike" kern="1200" cap="none" spc="-80" normalizeH="0" baseline="0" noProof="0" dirty="0">
                <a:ln>
                  <a:noFill/>
                </a:ln>
                <a:solidFill>
                  <a:prstClr val="black"/>
                </a:solidFill>
                <a:effectLst/>
                <a:uLnTx/>
                <a:uFillTx/>
                <a:latin typeface="Verdana"/>
                <a:ea typeface="+mn-ea"/>
                <a:cs typeface="Verdana"/>
              </a:rPr>
              <a:t>e</a:t>
            </a:r>
            <a:r>
              <a:rPr kumimoji="0" sz="1800" b="0" i="0" u="none" strike="noStrike" kern="1200" cap="none" spc="-100" normalizeH="0" baseline="0" noProof="0" dirty="0">
                <a:ln>
                  <a:noFill/>
                </a:ln>
                <a:solidFill>
                  <a:prstClr val="black"/>
                </a:solidFill>
                <a:effectLst/>
                <a:uLnTx/>
                <a:uFillTx/>
                <a:latin typeface="Verdana"/>
                <a:ea typeface="+mn-ea"/>
                <a:cs typeface="Verdana"/>
              </a:rPr>
              <a:t>fu</a:t>
            </a:r>
            <a:r>
              <a:rPr kumimoji="0" sz="1800" b="0" i="0" u="none" strike="noStrike" kern="1200" cap="none" spc="-50" normalizeH="0" baseline="0" noProof="0" dirty="0">
                <a:ln>
                  <a:noFill/>
                </a:ln>
                <a:solidFill>
                  <a:prstClr val="black"/>
                </a:solidFill>
                <a:effectLst/>
                <a:uLnTx/>
                <a:uFillTx/>
                <a:latin typeface="Verdana"/>
                <a:ea typeface="+mn-ea"/>
                <a:cs typeface="Verdana"/>
              </a:rPr>
              <a:t>l</a:t>
            </a:r>
            <a:r>
              <a:rPr kumimoji="0" sz="1800" b="0" i="0" u="none" strike="noStrike" kern="1200" cap="none" spc="80" normalizeH="0" baseline="0" noProof="0" dirty="0">
                <a:ln>
                  <a:noFill/>
                </a:ln>
                <a:solidFill>
                  <a:prstClr val="black"/>
                </a:solidFill>
                <a:effectLst/>
                <a:uLnTx/>
                <a:uFillTx/>
                <a:latin typeface="Verdana"/>
                <a:ea typeface="+mn-ea"/>
                <a:cs typeface="Verdana"/>
              </a:rPr>
              <a:t>?</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7" name="object 7"/>
          <p:cNvSpPr txBox="1"/>
          <p:nvPr/>
        </p:nvSpPr>
        <p:spPr>
          <a:xfrm>
            <a:off x="4631182" y="2347975"/>
            <a:ext cx="150431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20" normalizeH="0" baseline="0" noProof="0" dirty="0">
                <a:ln>
                  <a:noFill/>
                </a:ln>
                <a:solidFill>
                  <a:srgbClr val="FFFFFF"/>
                </a:solidFill>
                <a:effectLst/>
                <a:uLnTx/>
                <a:uFillTx/>
                <a:latin typeface="Tahoma"/>
                <a:ea typeface="+mn-ea"/>
                <a:cs typeface="Tahoma"/>
              </a:rPr>
              <a:t>Charles</a:t>
            </a:r>
            <a:r>
              <a:rPr kumimoji="0" sz="1600" b="1" i="0" u="none" strike="noStrike" kern="1200" cap="none" spc="-60" normalizeH="0" baseline="0" noProof="0" dirty="0">
                <a:ln>
                  <a:noFill/>
                </a:ln>
                <a:solidFill>
                  <a:srgbClr val="FFFFFF"/>
                </a:solidFill>
                <a:effectLst/>
                <a:uLnTx/>
                <a:uFillTx/>
                <a:latin typeface="Tahoma"/>
                <a:ea typeface="+mn-ea"/>
                <a:cs typeface="Tahoma"/>
              </a:rPr>
              <a:t> </a:t>
            </a:r>
            <a:r>
              <a:rPr kumimoji="0" sz="1600" b="1" i="0" u="none" strike="noStrike" kern="1200" cap="none" spc="-90" normalizeH="0" baseline="0" noProof="0" dirty="0">
                <a:ln>
                  <a:noFill/>
                </a:ln>
                <a:solidFill>
                  <a:srgbClr val="FFFFFF"/>
                </a:solidFill>
                <a:effectLst/>
                <a:uLnTx/>
                <a:uFillTx/>
                <a:latin typeface="Tahoma"/>
                <a:ea typeface="+mn-ea"/>
                <a:cs typeface="Tahoma"/>
              </a:rPr>
              <a:t>Darwin</a:t>
            </a:r>
            <a:endParaRPr kumimoji="0" sz="1600" b="0" i="0" u="none" strike="noStrike" kern="1200" cap="none" spc="0" normalizeH="0" baseline="0" noProof="0">
              <a:ln>
                <a:noFill/>
              </a:ln>
              <a:solidFill>
                <a:prstClr val="black"/>
              </a:solidFill>
              <a:effectLst/>
              <a:uLnTx/>
              <a:uFillTx/>
              <a:latin typeface="Tahoma"/>
              <a:ea typeface="+mn-ea"/>
              <a:cs typeface="Tahoma"/>
            </a:endParaRPr>
          </a:p>
        </p:txBody>
      </p:sp>
      <p:grpSp>
        <p:nvGrpSpPr>
          <p:cNvPr id="8" name="object 8"/>
          <p:cNvGrpSpPr/>
          <p:nvPr/>
        </p:nvGrpSpPr>
        <p:grpSpPr>
          <a:xfrm>
            <a:off x="4354067" y="355091"/>
            <a:ext cx="2258695" cy="2258695"/>
            <a:chOff x="4354067" y="355091"/>
            <a:chExt cx="2258695" cy="2258695"/>
          </a:xfrm>
        </p:grpSpPr>
        <p:pic>
          <p:nvPicPr>
            <p:cNvPr id="9" name="object 9"/>
            <p:cNvPicPr/>
            <p:nvPr/>
          </p:nvPicPr>
          <p:blipFill>
            <a:blip r:embed="rId2" cstate="print"/>
            <a:stretch>
              <a:fillRect/>
            </a:stretch>
          </p:blipFill>
          <p:spPr>
            <a:xfrm>
              <a:off x="4354067" y="355091"/>
              <a:ext cx="2258441" cy="2258441"/>
            </a:xfrm>
            <a:prstGeom prst="rect">
              <a:avLst/>
            </a:prstGeom>
          </p:spPr>
        </p:pic>
        <p:pic>
          <p:nvPicPr>
            <p:cNvPr id="10" name="object 10"/>
            <p:cNvPicPr/>
            <p:nvPr/>
          </p:nvPicPr>
          <p:blipFill>
            <a:blip r:embed="rId3" cstate="print"/>
            <a:stretch>
              <a:fillRect/>
            </a:stretch>
          </p:blipFill>
          <p:spPr>
            <a:xfrm>
              <a:off x="4549139" y="550163"/>
              <a:ext cx="1688591" cy="1688592"/>
            </a:xfrm>
            <a:prstGeom prst="rect">
              <a:avLst/>
            </a:prstGeom>
          </p:spPr>
        </p:pic>
      </p:grpSp>
      <p:pic>
        <p:nvPicPr>
          <p:cNvPr id="11" name="object 11"/>
          <p:cNvPicPr/>
          <p:nvPr/>
        </p:nvPicPr>
        <p:blipFill>
          <a:blip r:embed="rId4" cstate="print"/>
          <a:stretch>
            <a:fillRect/>
          </a:stretch>
        </p:blipFill>
        <p:spPr>
          <a:xfrm>
            <a:off x="0" y="5317232"/>
            <a:ext cx="11212068" cy="1540764"/>
          </a:xfrm>
          <a:prstGeom prst="rect">
            <a:avLst/>
          </a:prstGeom>
        </p:spPr>
      </p:pic>
    </p:spTree>
    <p:extLst>
      <p:ext uri="{BB962C8B-B14F-4D97-AF65-F5344CB8AC3E}">
        <p14:creationId xmlns:p14="http://schemas.microsoft.com/office/powerpoint/2010/main" val="2970950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7904" y="0"/>
            <a:ext cx="5001260" cy="1854200"/>
          </a:xfrm>
          <a:prstGeom prst="rect">
            <a:avLst/>
          </a:prstGeom>
        </p:spPr>
        <p:txBody>
          <a:bodyPr vert="horz" wrap="square" lIns="0" tIns="12065" rIns="0" bIns="0" rtlCol="0">
            <a:spAutoFit/>
          </a:bodyPr>
          <a:lstStyle/>
          <a:p>
            <a:pPr marL="12700" marR="5080">
              <a:lnSpc>
                <a:spcPct val="100000"/>
              </a:lnSpc>
              <a:spcBef>
                <a:spcPts val="95"/>
              </a:spcBef>
            </a:pPr>
            <a:r>
              <a:rPr spc="-70" dirty="0"/>
              <a:t>Yea</a:t>
            </a:r>
            <a:r>
              <a:rPr spc="-45" dirty="0"/>
              <a:t>r</a:t>
            </a:r>
            <a:r>
              <a:rPr spc="-55" dirty="0"/>
              <a:t> </a:t>
            </a:r>
            <a:r>
              <a:rPr spc="-310" dirty="0"/>
              <a:t>6</a:t>
            </a:r>
            <a:r>
              <a:rPr spc="-50" dirty="0"/>
              <a:t> </a:t>
            </a:r>
            <a:r>
              <a:rPr spc="-180" dirty="0"/>
              <a:t>Sprin</a:t>
            </a:r>
            <a:r>
              <a:rPr spc="-210" dirty="0"/>
              <a:t>g</a:t>
            </a:r>
            <a:r>
              <a:rPr spc="-50" dirty="0"/>
              <a:t> </a:t>
            </a:r>
            <a:r>
              <a:rPr spc="-280" dirty="0"/>
              <a:t>Term</a:t>
            </a:r>
            <a:r>
              <a:rPr spc="-55" dirty="0"/>
              <a:t> </a:t>
            </a:r>
            <a:r>
              <a:rPr lang="en-GB" spc="-200" dirty="0"/>
              <a:t>2</a:t>
            </a:r>
            <a:r>
              <a:rPr spc="-200" dirty="0" smtClean="0"/>
              <a:t>  </a:t>
            </a:r>
            <a:r>
              <a:rPr spc="-195" dirty="0"/>
              <a:t>Living</a:t>
            </a:r>
            <a:r>
              <a:rPr spc="-55" dirty="0"/>
              <a:t> </a:t>
            </a:r>
            <a:r>
              <a:rPr spc="-240" dirty="0"/>
              <a:t>Thin</a:t>
            </a:r>
            <a:r>
              <a:rPr spc="-270" dirty="0"/>
              <a:t>g</a:t>
            </a:r>
            <a:r>
              <a:rPr spc="-300" dirty="0"/>
              <a:t>s</a:t>
            </a:r>
            <a:r>
              <a:rPr spc="-45" dirty="0"/>
              <a:t> </a:t>
            </a:r>
            <a:r>
              <a:rPr spc="45" dirty="0"/>
              <a:t>and  </a:t>
            </a:r>
            <a:r>
              <a:rPr spc="-295" dirty="0"/>
              <a:t>Their</a:t>
            </a:r>
            <a:r>
              <a:rPr spc="-55" dirty="0"/>
              <a:t> </a:t>
            </a:r>
            <a:r>
              <a:rPr spc="-145" dirty="0"/>
              <a:t>Habita</a:t>
            </a:r>
            <a:r>
              <a:rPr spc="-100" dirty="0"/>
              <a:t>t</a:t>
            </a:r>
            <a:r>
              <a:rPr spc="-305" dirty="0"/>
              <a:t>s</a:t>
            </a:r>
          </a:p>
        </p:txBody>
      </p:sp>
      <p:sp>
        <p:nvSpPr>
          <p:cNvPr id="3" name="object 3"/>
          <p:cNvSpPr txBox="1"/>
          <p:nvPr/>
        </p:nvSpPr>
        <p:spPr>
          <a:xfrm>
            <a:off x="9473945" y="232409"/>
            <a:ext cx="2551430" cy="6463665"/>
          </a:xfrm>
          <a:prstGeom prst="rect">
            <a:avLst/>
          </a:prstGeom>
          <a:solidFill>
            <a:srgbClr val="FFFFFF"/>
          </a:solidFill>
          <a:ln w="38100">
            <a:solidFill>
              <a:srgbClr val="000000"/>
            </a:solidFill>
          </a:ln>
        </p:spPr>
        <p:txBody>
          <a:bodyPr vert="horz" wrap="square" lIns="0" tIns="41275" rIns="0" bIns="0" rtlCol="0">
            <a:spAutoFit/>
          </a:bodyPr>
          <a:lstStyle/>
          <a:p>
            <a:pPr marL="381000" marR="374650" lvl="0" indent="0" algn="ctr" defTabSz="914400" rtl="0" eaLnBrk="1" fontAlgn="auto" latinLnBrk="0" hangingPunct="1">
              <a:lnSpc>
                <a:spcPct val="100000"/>
              </a:lnSpc>
              <a:spcBef>
                <a:spcPts val="32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8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10" normalizeH="0" baseline="0" noProof="0" dirty="0">
                <a:ln>
                  <a:noFill/>
                </a:ln>
                <a:solidFill>
                  <a:prstClr val="black"/>
                </a:solidFill>
                <a:effectLst/>
                <a:uLnTx/>
                <a:uFill>
                  <a:solidFill>
                    <a:srgbClr val="000000"/>
                  </a:solidFill>
                </a:uFill>
                <a:latin typeface="Tahoma"/>
                <a:ea typeface="+mn-ea"/>
                <a:cs typeface="Tahoma"/>
              </a:rPr>
              <a:t>Vocabulary </a:t>
            </a:r>
            <a:r>
              <a:rPr kumimoji="0" sz="1800" b="1" i="0" u="none" strike="noStrike" kern="1200" cap="none" spc="-509" normalizeH="0" baseline="0" noProof="0" dirty="0">
                <a:ln>
                  <a:noFill/>
                </a:ln>
                <a:solidFill>
                  <a:prstClr val="black"/>
                </a:solidFill>
                <a:effectLst/>
                <a:uLnTx/>
                <a:uFillTx/>
                <a:latin typeface="Tahoma"/>
                <a:ea typeface="+mn-ea"/>
                <a:cs typeface="Tahoma"/>
              </a:rPr>
              <a:t> </a:t>
            </a:r>
            <a:r>
              <a:rPr kumimoji="0" sz="1800" b="0" i="0" u="none" strike="noStrike" kern="1200" cap="none" spc="-70" normalizeH="0" baseline="0" noProof="0" dirty="0">
                <a:ln>
                  <a:noFill/>
                </a:ln>
                <a:solidFill>
                  <a:prstClr val="black"/>
                </a:solidFill>
                <a:effectLst/>
                <a:uLnTx/>
                <a:uFillTx/>
                <a:latin typeface="Verdana"/>
                <a:ea typeface="+mn-ea"/>
                <a:cs typeface="Verdana"/>
              </a:rPr>
              <a:t>Classify </a:t>
            </a:r>
            <a:r>
              <a:rPr kumimoji="0" sz="1800" b="0" i="0" u="none" strike="noStrike" kern="1200" cap="none" spc="-65"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Compare </a:t>
            </a:r>
            <a:r>
              <a:rPr kumimoji="0" sz="1800" b="0" i="0" u="none" strike="noStrike" kern="1200" cap="none" spc="50" normalizeH="0" baseline="0" noProof="0" dirty="0">
                <a:ln>
                  <a:noFill/>
                </a:ln>
                <a:solidFill>
                  <a:prstClr val="black"/>
                </a:solidFill>
                <a:effectLst/>
                <a:uLnTx/>
                <a:uFillTx/>
                <a:latin typeface="Verdana"/>
                <a:ea typeface="+mn-ea"/>
                <a:cs typeface="Verdana"/>
              </a:rPr>
              <a:t> </a:t>
            </a:r>
            <a:r>
              <a:rPr kumimoji="0" sz="1800" b="0" i="0" u="none" strike="noStrike" kern="1200" cap="none" spc="-10" normalizeH="0" baseline="0" noProof="0" dirty="0">
                <a:ln>
                  <a:noFill/>
                </a:ln>
                <a:solidFill>
                  <a:prstClr val="black"/>
                </a:solidFill>
                <a:effectLst/>
                <a:uLnTx/>
                <a:uFillTx/>
                <a:latin typeface="Verdana"/>
                <a:ea typeface="+mn-ea"/>
                <a:cs typeface="Verdana"/>
              </a:rPr>
              <a:t>Linnaean </a:t>
            </a:r>
            <a:r>
              <a:rPr kumimoji="0" sz="1800" b="0" i="0" u="none" strike="noStrike" kern="1200" cap="none" spc="-5"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Classification </a:t>
            </a:r>
            <a:r>
              <a:rPr kumimoji="0" sz="1800" b="0" i="0" u="none" strike="noStrike" kern="1200" cap="none" spc="-25" normalizeH="0" baseline="0" noProof="0" dirty="0">
                <a:ln>
                  <a:noFill/>
                </a:ln>
                <a:solidFill>
                  <a:prstClr val="black"/>
                </a:solidFill>
                <a:effectLst/>
                <a:uLnTx/>
                <a:uFillTx/>
                <a:latin typeface="Verdana"/>
                <a:ea typeface="+mn-ea"/>
                <a:cs typeface="Verdana"/>
              </a:rPr>
              <a:t> </a:t>
            </a:r>
            <a:r>
              <a:rPr kumimoji="0" sz="1800" b="0" i="0" u="none" strike="noStrike" kern="1200" cap="none" spc="-10" normalizeH="0" baseline="0" noProof="0" dirty="0">
                <a:ln>
                  <a:noFill/>
                </a:ln>
                <a:solidFill>
                  <a:prstClr val="black"/>
                </a:solidFill>
                <a:effectLst/>
                <a:uLnTx/>
                <a:uFillTx/>
                <a:latin typeface="Verdana"/>
                <a:ea typeface="+mn-ea"/>
                <a:cs typeface="Verdana"/>
              </a:rPr>
              <a:t>Domain </a:t>
            </a:r>
            <a:r>
              <a:rPr kumimoji="0" sz="1800" b="0" i="0" u="none" strike="noStrike" kern="1200" cap="none" spc="-5"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Kingdom </a:t>
            </a:r>
            <a:r>
              <a:rPr kumimoji="0" sz="1800" b="0" i="0" u="none" strike="noStrike" kern="1200" cap="none" spc="-15"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Phylum</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850265" marR="842010" lvl="0" indent="141605" algn="just"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55" normalizeH="0" baseline="0" noProof="0" dirty="0">
                <a:ln>
                  <a:noFill/>
                </a:ln>
                <a:solidFill>
                  <a:prstClr val="black"/>
                </a:solidFill>
                <a:effectLst/>
                <a:uLnTx/>
                <a:uFillTx/>
                <a:latin typeface="Verdana"/>
                <a:ea typeface="+mn-ea"/>
                <a:cs typeface="Verdana"/>
              </a:rPr>
              <a:t>Class </a:t>
            </a:r>
            <a:r>
              <a:rPr kumimoji="0" sz="1800" b="0" i="0" u="none" strike="noStrike" kern="1200" cap="none" spc="-50"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Order </a:t>
            </a:r>
            <a:r>
              <a:rPr kumimoji="0" sz="1800" b="0" i="0" u="none" strike="noStrike" kern="1200" cap="none" spc="-25"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Family </a:t>
            </a:r>
            <a:r>
              <a:rPr kumimoji="0" sz="1800" b="0" i="0" u="none" strike="noStrike" kern="1200" cap="none" spc="-6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Genus </a:t>
            </a:r>
            <a:r>
              <a:rPr kumimoji="0" sz="1800" b="0" i="0" u="none" strike="noStrike" kern="1200" cap="none" spc="-10"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Sp</a:t>
            </a:r>
            <a:r>
              <a:rPr kumimoji="0" sz="1800" b="0" i="0" u="none" strike="noStrike" kern="1200" cap="none" spc="-55" normalizeH="0" baseline="0" noProof="0" dirty="0">
                <a:ln>
                  <a:noFill/>
                </a:ln>
                <a:solidFill>
                  <a:prstClr val="black"/>
                </a:solidFill>
                <a:effectLst/>
                <a:uLnTx/>
                <a:uFillTx/>
                <a:latin typeface="Verdana"/>
                <a:ea typeface="+mn-ea"/>
                <a:cs typeface="Verdana"/>
              </a:rPr>
              <a:t>e</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50" normalizeH="0" baseline="0" noProof="0" dirty="0">
                <a:ln>
                  <a:noFill/>
                </a:ln>
                <a:solidFill>
                  <a:prstClr val="black"/>
                </a:solidFill>
                <a:effectLst/>
                <a:uLnTx/>
                <a:uFillTx/>
                <a:latin typeface="Verdana"/>
                <a:ea typeface="+mn-ea"/>
                <a:cs typeface="Verdana"/>
              </a:rPr>
              <a:t>i</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454025" marR="446405" lvl="0" indent="0" algn="ctr"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85" normalizeH="0" baseline="0" noProof="0" dirty="0">
                <a:ln>
                  <a:noFill/>
                </a:ln>
                <a:solidFill>
                  <a:prstClr val="black"/>
                </a:solidFill>
                <a:effectLst/>
                <a:uLnTx/>
                <a:uFillTx/>
                <a:latin typeface="Verdana"/>
                <a:ea typeface="+mn-ea"/>
                <a:cs typeface="Verdana"/>
              </a:rPr>
              <a:t>C</a:t>
            </a:r>
            <a:r>
              <a:rPr kumimoji="0" sz="1800" b="0" i="0" u="none" strike="noStrike" kern="1200" cap="none" spc="6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35" normalizeH="0" baseline="0" noProof="0" dirty="0">
                <a:ln>
                  <a:noFill/>
                </a:ln>
                <a:solidFill>
                  <a:prstClr val="black"/>
                </a:solidFill>
                <a:effectLst/>
                <a:uLnTx/>
                <a:uFillTx/>
                <a:latin typeface="Verdana"/>
                <a:ea typeface="+mn-ea"/>
                <a:cs typeface="Verdana"/>
              </a:rPr>
              <a:t>r</a:t>
            </a:r>
            <a:r>
              <a:rPr kumimoji="0" sz="1800" b="0" i="0" u="none" strike="noStrike" kern="1200" cap="none" spc="-60" normalizeH="0" baseline="0" noProof="0" dirty="0">
                <a:ln>
                  <a:noFill/>
                </a:ln>
                <a:solidFill>
                  <a:prstClr val="black"/>
                </a:solidFill>
                <a:effectLst/>
                <a:uLnTx/>
                <a:uFillTx/>
                <a:latin typeface="Verdana"/>
                <a:ea typeface="+mn-ea"/>
                <a:cs typeface="Verdana"/>
              </a:rPr>
              <a:t>a</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200" normalizeH="0" baseline="0" noProof="0" dirty="0">
                <a:ln>
                  <a:noFill/>
                </a:ln>
                <a:solidFill>
                  <a:prstClr val="black"/>
                </a:solidFill>
                <a:effectLst/>
                <a:uLnTx/>
                <a:uFillTx/>
                <a:latin typeface="Verdana"/>
                <a:ea typeface="+mn-ea"/>
                <a:cs typeface="Verdana"/>
              </a:rPr>
              <a:t>s</a:t>
            </a:r>
            <a:r>
              <a:rPr kumimoji="0" sz="1800" b="0" i="0" u="none" strike="noStrike" kern="1200" cap="none" spc="-16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0" normalizeH="0" baseline="0" noProof="0" dirty="0">
                <a:ln>
                  <a:noFill/>
                </a:ln>
                <a:solidFill>
                  <a:prstClr val="black"/>
                </a:solidFill>
                <a:effectLst/>
                <a:uLnTx/>
                <a:uFillTx/>
                <a:latin typeface="Verdana"/>
                <a:ea typeface="+mn-ea"/>
                <a:cs typeface="Verdana"/>
              </a:rPr>
              <a:t>cs  </a:t>
            </a:r>
            <a:r>
              <a:rPr kumimoji="0" sz="1800" b="0" i="0" u="none" strike="noStrike" kern="1200" cap="none" spc="-40" normalizeH="0" baseline="0" noProof="0" dirty="0">
                <a:ln>
                  <a:noFill/>
                </a:ln>
                <a:solidFill>
                  <a:prstClr val="black"/>
                </a:solidFill>
                <a:effectLst/>
                <a:uLnTx/>
                <a:uFillTx/>
                <a:latin typeface="Verdana"/>
                <a:ea typeface="+mn-ea"/>
                <a:cs typeface="Verdana"/>
              </a:rPr>
              <a:t>Vertebrates </a:t>
            </a:r>
            <a:r>
              <a:rPr kumimoji="0" sz="1800" b="0" i="0" u="none" strike="noStrike" kern="1200" cap="none" spc="-35"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Invertebrates </a:t>
            </a:r>
            <a:r>
              <a:rPr kumimoji="0" sz="1800" b="0" i="0" u="none" strike="noStrike" kern="1200" cap="none" spc="-65" normalizeH="0" baseline="0" noProof="0" dirty="0">
                <a:ln>
                  <a:noFill/>
                </a:ln>
                <a:solidFill>
                  <a:prstClr val="black"/>
                </a:solidFill>
                <a:effectLst/>
                <a:uLnTx/>
                <a:uFillTx/>
                <a:latin typeface="Verdana"/>
                <a:ea typeface="+mn-ea"/>
                <a:cs typeface="Verdana"/>
              </a:rPr>
              <a:t> </a:t>
            </a:r>
            <a:r>
              <a:rPr kumimoji="0" sz="1800" b="0" i="0" u="none" strike="noStrike" kern="1200" cap="none" spc="145" normalizeH="0" baseline="0" noProof="0" dirty="0">
                <a:ln>
                  <a:noFill/>
                </a:ln>
                <a:solidFill>
                  <a:prstClr val="black"/>
                </a:solidFill>
                <a:effectLst/>
                <a:uLnTx/>
                <a:uFillTx/>
                <a:latin typeface="Verdana"/>
                <a:ea typeface="+mn-ea"/>
                <a:cs typeface="Verdana"/>
              </a:rPr>
              <a:t>M</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0" normalizeH="0" baseline="0" noProof="0" dirty="0">
                <a:ln>
                  <a:noFill/>
                </a:ln>
                <a:solidFill>
                  <a:prstClr val="black"/>
                </a:solidFill>
                <a:effectLst/>
                <a:uLnTx/>
                <a:uFillTx/>
                <a:latin typeface="Verdana"/>
                <a:ea typeface="+mn-ea"/>
                <a:cs typeface="Verdana"/>
              </a:rPr>
              <a:t>c</a:t>
            </a:r>
            <a:r>
              <a:rPr kumimoji="0" sz="1800" b="0" i="0" u="none" strike="noStrike" kern="1200" cap="none" spc="-15" normalizeH="0" baseline="0" noProof="0" dirty="0">
                <a:ln>
                  <a:noFill/>
                </a:ln>
                <a:solidFill>
                  <a:prstClr val="black"/>
                </a:solidFill>
                <a:effectLst/>
                <a:uLnTx/>
                <a:uFillTx/>
                <a:latin typeface="Verdana"/>
                <a:ea typeface="+mn-ea"/>
                <a:cs typeface="Verdana"/>
              </a:rPr>
              <a:t>r</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80" normalizeH="0" baseline="0" noProof="0" dirty="0">
                <a:ln>
                  <a:noFill/>
                </a:ln>
                <a:solidFill>
                  <a:prstClr val="black"/>
                </a:solidFill>
                <a:effectLst/>
                <a:uLnTx/>
                <a:uFillTx/>
                <a:latin typeface="Verdana"/>
                <a:ea typeface="+mn-ea"/>
                <a:cs typeface="Verdana"/>
              </a:rPr>
              <a:t>o</a:t>
            </a:r>
            <a:r>
              <a:rPr kumimoji="0" sz="1800" b="0" i="0" u="none" strike="noStrike" kern="1200" cap="none" spc="0" normalizeH="0" baseline="0" noProof="0" dirty="0">
                <a:ln>
                  <a:noFill/>
                </a:ln>
                <a:solidFill>
                  <a:prstClr val="black"/>
                </a:solidFill>
                <a:effectLst/>
                <a:uLnTx/>
                <a:uFillTx/>
                <a:latin typeface="Verdana"/>
                <a:ea typeface="+mn-ea"/>
                <a:cs typeface="Verdana"/>
              </a:rPr>
              <a:t>rg</a:t>
            </a:r>
            <a:r>
              <a:rPr kumimoji="0" sz="1800" b="0" i="0" u="none" strike="noStrike" kern="1200" cap="none" spc="-10"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120" normalizeH="0" baseline="0" noProof="0" dirty="0">
                <a:ln>
                  <a:noFill/>
                </a:ln>
                <a:solidFill>
                  <a:prstClr val="black"/>
                </a:solidFill>
                <a:effectLst/>
                <a:uLnTx/>
                <a:uFillTx/>
                <a:latin typeface="Verdana"/>
                <a:ea typeface="+mn-ea"/>
                <a:cs typeface="Verdana"/>
              </a:rPr>
              <a:t>sm  </a:t>
            </a:r>
            <a:r>
              <a:rPr kumimoji="0" sz="1800" b="0" i="0" u="none" strike="noStrike" kern="1200" cap="none" spc="-45" normalizeH="0" baseline="0" noProof="0" dirty="0">
                <a:ln>
                  <a:noFill/>
                </a:ln>
                <a:solidFill>
                  <a:prstClr val="black"/>
                </a:solidFill>
                <a:effectLst/>
                <a:uLnTx/>
                <a:uFillTx/>
                <a:latin typeface="Verdana"/>
                <a:ea typeface="+mn-ea"/>
                <a:cs typeface="Verdana"/>
              </a:rPr>
              <a:t>Organism </a:t>
            </a:r>
            <a:r>
              <a:rPr kumimoji="0" sz="1800" b="0" i="0" u="none" strike="noStrike" kern="1200" cap="none" spc="-40"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Flowering</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419100" marR="412750" lvl="0" indent="0" algn="ctr"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Verdana"/>
                <a:ea typeface="+mn-ea"/>
                <a:cs typeface="Verdana"/>
              </a:rPr>
              <a:t>Non</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245" normalizeH="0" baseline="0" noProof="0" dirty="0">
                <a:ln>
                  <a:noFill/>
                </a:ln>
                <a:solidFill>
                  <a:prstClr val="black"/>
                </a:solidFill>
                <a:effectLst/>
                <a:uLnTx/>
                <a:uFillTx/>
                <a:latin typeface="Verdana"/>
                <a:ea typeface="+mn-ea"/>
                <a:cs typeface="Verdana"/>
              </a:rPr>
              <a:t>–</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f</a:t>
            </a:r>
            <a:r>
              <a:rPr kumimoji="0" sz="1800" b="0" i="0" u="none" strike="noStrike" kern="1200" cap="none" spc="-85" normalizeH="0" baseline="0" noProof="0" dirty="0">
                <a:ln>
                  <a:noFill/>
                </a:ln>
                <a:solidFill>
                  <a:prstClr val="black"/>
                </a:solidFill>
                <a:effectLst/>
                <a:uLnTx/>
                <a:uFillTx/>
                <a:latin typeface="Verdana"/>
                <a:ea typeface="+mn-ea"/>
                <a:cs typeface="Verdana"/>
              </a:rPr>
              <a:t>l</a:t>
            </a:r>
            <a:r>
              <a:rPr kumimoji="0" sz="1800" b="0" i="0" u="none" strike="noStrike" kern="1200" cap="none" spc="45" normalizeH="0" baseline="0" noProof="0" dirty="0">
                <a:ln>
                  <a:noFill/>
                </a:ln>
                <a:solidFill>
                  <a:prstClr val="black"/>
                </a:solidFill>
                <a:effectLst/>
                <a:uLnTx/>
                <a:uFillTx/>
                <a:latin typeface="Verdana"/>
                <a:ea typeface="+mn-ea"/>
                <a:cs typeface="Verdana"/>
              </a:rPr>
              <a:t>o</a:t>
            </a:r>
            <a:r>
              <a:rPr kumimoji="0" sz="1800" b="0" i="0" u="none" strike="noStrike" kern="1200" cap="none" spc="25" normalizeH="0" baseline="0" noProof="0" dirty="0">
                <a:ln>
                  <a:noFill/>
                </a:ln>
                <a:solidFill>
                  <a:prstClr val="black"/>
                </a:solidFill>
                <a:effectLst/>
                <a:uLnTx/>
                <a:uFillTx/>
                <a:latin typeface="Verdana"/>
                <a:ea typeface="+mn-ea"/>
                <a:cs typeface="Verdana"/>
              </a:rPr>
              <a:t>w</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60" normalizeH="0" baseline="0" noProof="0" dirty="0">
                <a:ln>
                  <a:noFill/>
                </a:ln>
                <a:solidFill>
                  <a:prstClr val="black"/>
                </a:solidFill>
                <a:effectLst/>
                <a:uLnTx/>
                <a:uFillTx/>
                <a:latin typeface="Verdana"/>
                <a:ea typeface="+mn-ea"/>
                <a:cs typeface="Verdana"/>
              </a:rPr>
              <a:t>g  </a:t>
            </a:r>
            <a:r>
              <a:rPr kumimoji="0" sz="1800" b="0" i="0" u="none" strike="noStrike" kern="1200" cap="none" spc="-60" normalizeH="0" baseline="0" noProof="0" dirty="0">
                <a:ln>
                  <a:noFill/>
                </a:ln>
                <a:solidFill>
                  <a:prstClr val="black"/>
                </a:solidFill>
                <a:effectLst/>
                <a:uLnTx/>
                <a:uFillTx/>
                <a:latin typeface="Verdana"/>
                <a:ea typeface="+mn-ea"/>
                <a:cs typeface="Verdana"/>
              </a:rPr>
              <a:t>Fungi</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706755" marR="699770" lvl="0" indent="-635"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0" normalizeH="0" baseline="0" noProof="0" dirty="0">
                <a:ln>
                  <a:noFill/>
                </a:ln>
                <a:solidFill>
                  <a:prstClr val="black"/>
                </a:solidFill>
                <a:effectLst/>
                <a:uLnTx/>
                <a:uFillTx/>
                <a:latin typeface="Verdana"/>
                <a:ea typeface="+mn-ea"/>
                <a:cs typeface="Verdana"/>
              </a:rPr>
              <a:t>Bacteria </a:t>
            </a:r>
            <a:r>
              <a:rPr kumimoji="0" sz="1800" b="0" i="0" u="none" strike="noStrike" kern="1200" cap="none" spc="-5"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xo</a:t>
            </a:r>
            <a:r>
              <a:rPr kumimoji="0" sz="1800" b="0" i="0" u="none" strike="noStrike" kern="1200" cap="none" spc="-65" normalizeH="0" baseline="0" noProof="0" dirty="0">
                <a:ln>
                  <a:noFill/>
                </a:ln>
                <a:solidFill>
                  <a:prstClr val="black"/>
                </a:solidFill>
                <a:effectLst/>
                <a:uLnTx/>
                <a:uFillTx/>
                <a:latin typeface="Verdana"/>
                <a:ea typeface="+mn-ea"/>
                <a:cs typeface="Verdana"/>
              </a:rPr>
              <a:t>n</a:t>
            </a:r>
            <a:r>
              <a:rPr kumimoji="0" sz="1800" b="0" i="0" u="none" strike="noStrike" kern="1200" cap="none" spc="-30" normalizeH="0" baseline="0" noProof="0" dirty="0">
                <a:ln>
                  <a:noFill/>
                </a:ln>
                <a:solidFill>
                  <a:prstClr val="black"/>
                </a:solidFill>
                <a:effectLst/>
                <a:uLnTx/>
                <a:uFillTx/>
                <a:latin typeface="Verdana"/>
                <a:ea typeface="+mn-ea"/>
                <a:cs typeface="Verdana"/>
              </a:rPr>
              <a:t>omy</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4" name="object 4"/>
          <p:cNvSpPr txBox="1"/>
          <p:nvPr/>
        </p:nvSpPr>
        <p:spPr>
          <a:xfrm>
            <a:off x="169926" y="1812798"/>
            <a:ext cx="4218940" cy="4754880"/>
          </a:xfrm>
          <a:prstGeom prst="rect">
            <a:avLst/>
          </a:prstGeom>
          <a:solidFill>
            <a:srgbClr val="FFFFFF"/>
          </a:solidFill>
          <a:ln w="38100">
            <a:solidFill>
              <a:srgbClr val="000000"/>
            </a:solidFill>
          </a:ln>
        </p:spPr>
        <p:txBody>
          <a:bodyPr vert="horz" wrap="square" lIns="0" tIns="40640" rIns="0" bIns="0" rtlCol="0">
            <a:spAutoFit/>
          </a:bodyPr>
          <a:lstStyle/>
          <a:p>
            <a:pPr marL="90170" marR="0" lvl="0" indent="0" algn="l" defTabSz="914400" rtl="0" eaLnBrk="1" fontAlgn="auto" latinLnBrk="0" hangingPunct="1">
              <a:lnSpc>
                <a:spcPct val="100000"/>
              </a:lnSpc>
              <a:spcBef>
                <a:spcPts val="320"/>
              </a:spcBef>
              <a:spcAft>
                <a:spcPts val="0"/>
              </a:spcAft>
              <a:buClrTx/>
              <a:buSzTx/>
              <a:buFontTx/>
              <a:buNone/>
              <a:tabLst/>
              <a:defRPr/>
            </a:pPr>
            <a:r>
              <a:rPr kumimoji="0" sz="1800" b="1" i="0" u="heavy" strike="noStrike" kern="1200" cap="none" spc="-35" normalizeH="0" baseline="0" noProof="0" dirty="0">
                <a:ln>
                  <a:noFill/>
                </a:ln>
                <a:solidFill>
                  <a:prstClr val="black"/>
                </a:solidFill>
                <a:effectLst/>
                <a:uLnTx/>
                <a:uFill>
                  <a:solidFill>
                    <a:srgbClr val="000000"/>
                  </a:solidFill>
                </a:uFill>
                <a:latin typeface="Tahoma"/>
                <a:ea typeface="+mn-ea"/>
                <a:cs typeface="Tahoma"/>
              </a:rPr>
              <a:t>Overview</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90170" marR="172085" lvl="0" indent="0" algn="l" defTabSz="914400" rtl="0" eaLnBrk="1" fontAlgn="auto" latinLnBrk="0" hangingPunct="1">
              <a:lnSpc>
                <a:spcPct val="100000"/>
              </a:lnSpc>
              <a:spcBef>
                <a:spcPts val="605"/>
              </a:spcBef>
              <a:spcAft>
                <a:spcPts val="0"/>
              </a:spcAft>
              <a:buClrTx/>
              <a:buSzTx/>
              <a:buFontTx/>
              <a:buNone/>
              <a:tabLst/>
              <a:defRPr/>
            </a:pPr>
            <a:r>
              <a:rPr kumimoji="0" sz="1750" b="0" i="0" u="none" strike="noStrike" kern="1200" cap="none" spc="-350" normalizeH="0" baseline="0" noProof="0" dirty="0">
                <a:ln>
                  <a:noFill/>
                </a:ln>
                <a:solidFill>
                  <a:prstClr val="black"/>
                </a:solidFill>
                <a:effectLst/>
                <a:uLnTx/>
                <a:uFillTx/>
                <a:latin typeface="Verdana"/>
                <a:ea typeface="+mn-ea"/>
                <a:cs typeface="Verdana"/>
              </a:rPr>
              <a:t>T</a:t>
            </a:r>
            <a:r>
              <a:rPr kumimoji="0" sz="1750" b="0" i="0" u="none" strike="noStrike" kern="1200" cap="none" spc="25" normalizeH="0" baseline="0" noProof="0" dirty="0">
                <a:ln>
                  <a:noFill/>
                </a:ln>
                <a:solidFill>
                  <a:prstClr val="black"/>
                </a:solidFill>
                <a:effectLst/>
                <a:uLnTx/>
                <a:uFillTx/>
                <a:latin typeface="Verdana"/>
                <a:ea typeface="+mn-ea"/>
                <a:cs typeface="Verdana"/>
              </a:rPr>
              <a:t>he</a:t>
            </a:r>
            <a:r>
              <a:rPr kumimoji="0" sz="1750" b="0" i="0" u="none" strike="noStrike" kern="1200" cap="none" spc="-125" normalizeH="0" baseline="0" noProof="0" dirty="0">
                <a:ln>
                  <a:noFill/>
                </a:ln>
                <a:solidFill>
                  <a:prstClr val="black"/>
                </a:solidFill>
                <a:effectLst/>
                <a:uLnTx/>
                <a:uFillTx/>
                <a:latin typeface="Verdana"/>
                <a:ea typeface="+mn-ea"/>
                <a:cs typeface="Verdana"/>
              </a:rPr>
              <a:t>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20" normalizeH="0" baseline="0" noProof="0" dirty="0">
                <a:ln>
                  <a:noFill/>
                </a:ln>
                <a:solidFill>
                  <a:prstClr val="black"/>
                </a:solidFill>
                <a:effectLst/>
                <a:uLnTx/>
                <a:uFillTx/>
                <a:latin typeface="Verdana"/>
                <a:ea typeface="+mn-ea"/>
                <a:cs typeface="Verdana"/>
              </a:rPr>
              <a:t>h</a:t>
            </a:r>
            <a:r>
              <a:rPr kumimoji="0" sz="1750" b="0" i="0" u="none" strike="noStrike" kern="1200" cap="none" spc="-40" normalizeH="0" baseline="0" noProof="0" dirty="0">
                <a:ln>
                  <a:noFill/>
                </a:ln>
                <a:solidFill>
                  <a:prstClr val="black"/>
                </a:solidFill>
                <a:effectLst/>
                <a:uLnTx/>
                <a:uFillTx/>
                <a:latin typeface="Verdana"/>
                <a:ea typeface="+mn-ea"/>
                <a:cs typeface="Verdana"/>
              </a:rPr>
              <a:t>i</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20" normalizeH="0" baseline="0" noProof="0" dirty="0">
                <a:ln>
                  <a:noFill/>
                </a:ln>
                <a:solidFill>
                  <a:prstClr val="black"/>
                </a:solidFill>
                <a:effectLst/>
                <a:uLnTx/>
                <a:uFillTx/>
                <a:latin typeface="Verdana"/>
                <a:ea typeface="+mn-ea"/>
                <a:cs typeface="Verdana"/>
              </a:rPr>
              <a:t>dre</a:t>
            </a:r>
            <a:r>
              <a:rPr kumimoji="0" sz="1750" b="0" i="0" u="none" strike="noStrike" kern="1200" cap="none" spc="-15" normalizeH="0" baseline="0" noProof="0" dirty="0">
                <a:ln>
                  <a:noFill/>
                </a:ln>
                <a:solidFill>
                  <a:prstClr val="black"/>
                </a:solidFill>
                <a:effectLst/>
                <a:uLnTx/>
                <a:uFillTx/>
                <a:latin typeface="Verdana"/>
                <a:ea typeface="+mn-ea"/>
                <a:cs typeface="Verdana"/>
              </a:rPr>
              <a:t>n</a:t>
            </a:r>
            <a:r>
              <a:rPr kumimoji="0" sz="1750" b="0" i="0" u="none" strike="noStrike" kern="1200" cap="none" spc="-150" normalizeH="0" baseline="0" noProof="0" dirty="0">
                <a:ln>
                  <a:noFill/>
                </a:ln>
                <a:solidFill>
                  <a:prstClr val="black"/>
                </a:solidFill>
                <a:effectLst/>
                <a:uLnTx/>
                <a:uFillTx/>
                <a:latin typeface="Verdana"/>
                <a:ea typeface="+mn-ea"/>
                <a:cs typeface="Verdana"/>
              </a:rPr>
              <a:t> </a:t>
            </a:r>
            <a:r>
              <a:rPr kumimoji="0" sz="1750" b="0" i="0" u="none" strike="noStrike" kern="1200" cap="none" spc="0" normalizeH="0" baseline="0" noProof="0" dirty="0">
                <a:ln>
                  <a:noFill/>
                </a:ln>
                <a:solidFill>
                  <a:prstClr val="black"/>
                </a:solidFill>
                <a:effectLst/>
                <a:uLnTx/>
                <a:uFillTx/>
                <a:latin typeface="Verdana"/>
                <a:ea typeface="+mn-ea"/>
                <a:cs typeface="Verdana"/>
              </a:rPr>
              <a:t>w</a:t>
            </a:r>
            <a:r>
              <a:rPr kumimoji="0" sz="1750" b="0" i="0" u="none" strike="noStrike" kern="1200" cap="none" spc="-125" normalizeH="0" baseline="0" noProof="0" dirty="0">
                <a:ln>
                  <a:noFill/>
                </a:ln>
                <a:solidFill>
                  <a:prstClr val="black"/>
                </a:solidFill>
                <a:effectLst/>
                <a:uLnTx/>
                <a:uFillTx/>
                <a:latin typeface="Verdana"/>
                <a:ea typeface="+mn-ea"/>
                <a:cs typeface="Verdana"/>
              </a:rPr>
              <a:t>il</a:t>
            </a:r>
            <a:r>
              <a:rPr kumimoji="0" sz="1750" b="0" i="0" u="none" strike="noStrike" kern="1200" cap="none" spc="-130" normalizeH="0" baseline="0" noProof="0" dirty="0">
                <a:ln>
                  <a:noFill/>
                </a:ln>
                <a:solidFill>
                  <a:prstClr val="black"/>
                </a:solidFill>
                <a:effectLst/>
                <a:uLnTx/>
                <a:uFillTx/>
                <a:latin typeface="Verdana"/>
                <a:ea typeface="+mn-ea"/>
                <a:cs typeface="Verdana"/>
              </a:rPr>
              <a:t>l</a:t>
            </a:r>
            <a:r>
              <a:rPr kumimoji="0" sz="1750" b="0" i="0" u="none" strike="noStrike" kern="1200" cap="none" spc="-140" normalizeH="0" baseline="0" noProof="0" dirty="0">
                <a:ln>
                  <a:noFill/>
                </a:ln>
                <a:solidFill>
                  <a:prstClr val="black"/>
                </a:solidFill>
                <a:effectLst/>
                <a:uLnTx/>
                <a:uFillTx/>
                <a:latin typeface="Verdana"/>
                <a:ea typeface="+mn-ea"/>
                <a:cs typeface="Verdana"/>
              </a:rPr>
              <a:t> </a:t>
            </a:r>
            <a:r>
              <a:rPr kumimoji="0" sz="1750" b="0" i="0" u="none" strike="noStrike" kern="1200" cap="none" spc="-125" normalizeH="0" baseline="0" noProof="0" dirty="0">
                <a:ln>
                  <a:noFill/>
                </a:ln>
                <a:solidFill>
                  <a:prstClr val="black"/>
                </a:solidFill>
                <a:effectLst/>
                <a:uLnTx/>
                <a:uFillTx/>
                <a:latin typeface="Verdana"/>
                <a:ea typeface="+mn-ea"/>
                <a:cs typeface="Verdana"/>
              </a:rPr>
              <a:t>l</a:t>
            </a:r>
            <a:r>
              <a:rPr kumimoji="0" sz="1750" b="0" i="0" u="none" strike="noStrike" kern="1200" cap="none" spc="-5" normalizeH="0" baseline="0" noProof="0" dirty="0">
                <a:ln>
                  <a:noFill/>
                </a:ln>
                <a:solidFill>
                  <a:prstClr val="black"/>
                </a:solidFill>
                <a:effectLst/>
                <a:uLnTx/>
                <a:uFillTx/>
                <a:latin typeface="Verdana"/>
                <a:ea typeface="+mn-ea"/>
                <a:cs typeface="Verdana"/>
              </a:rPr>
              <a:t>earn</a:t>
            </a:r>
            <a:r>
              <a:rPr kumimoji="0" sz="1750" b="0" i="0" u="none" strike="noStrike" kern="1200" cap="none" spc="-145" normalizeH="0" baseline="0" noProof="0" dirty="0">
                <a:ln>
                  <a:noFill/>
                </a:ln>
                <a:solidFill>
                  <a:prstClr val="black"/>
                </a:solidFill>
                <a:effectLst/>
                <a:uLnTx/>
                <a:uFillTx/>
                <a:latin typeface="Verdana"/>
                <a:ea typeface="+mn-ea"/>
                <a:cs typeface="Verdana"/>
              </a:rPr>
              <a:t> </a:t>
            </a:r>
            <a:r>
              <a:rPr kumimoji="0" sz="1750" b="0" i="0" u="none" strike="noStrike" kern="1200" cap="none" spc="114" normalizeH="0" baseline="0" noProof="0" dirty="0">
                <a:ln>
                  <a:noFill/>
                </a:ln>
                <a:solidFill>
                  <a:prstClr val="black"/>
                </a:solidFill>
                <a:effectLst/>
                <a:uLnTx/>
                <a:uFillTx/>
                <a:latin typeface="Verdana"/>
                <a:ea typeface="+mn-ea"/>
                <a:cs typeface="Verdana"/>
              </a:rPr>
              <a:t>a</a:t>
            </a:r>
            <a:r>
              <a:rPr kumimoji="0" sz="1750" b="0" i="0" u="none" strike="noStrike" kern="1200" cap="none" spc="130" normalizeH="0" baseline="0" noProof="0" dirty="0">
                <a:ln>
                  <a:noFill/>
                </a:ln>
                <a:solidFill>
                  <a:prstClr val="black"/>
                </a:solidFill>
                <a:effectLst/>
                <a:uLnTx/>
                <a:uFillTx/>
                <a:latin typeface="Verdana"/>
                <a:ea typeface="+mn-ea"/>
                <a:cs typeface="Verdana"/>
              </a:rPr>
              <a:t>b</a:t>
            </a:r>
            <a:r>
              <a:rPr kumimoji="0" sz="1750" b="0" i="0" u="none" strike="noStrike" kern="1200" cap="none" spc="75" normalizeH="0" baseline="0" noProof="0" dirty="0">
                <a:ln>
                  <a:noFill/>
                </a:ln>
                <a:solidFill>
                  <a:prstClr val="black"/>
                </a:solidFill>
                <a:effectLst/>
                <a:uLnTx/>
                <a:uFillTx/>
                <a:latin typeface="Verdana"/>
                <a:ea typeface="+mn-ea"/>
                <a:cs typeface="Verdana"/>
              </a:rPr>
              <a:t>o</a:t>
            </a:r>
            <a:r>
              <a:rPr kumimoji="0" sz="1750" b="0" i="0" u="none" strike="noStrike" kern="1200" cap="none" spc="-70" normalizeH="0" baseline="0" noProof="0" dirty="0">
                <a:ln>
                  <a:noFill/>
                </a:ln>
                <a:solidFill>
                  <a:prstClr val="black"/>
                </a:solidFill>
                <a:effectLst/>
                <a:uLnTx/>
                <a:uFillTx/>
                <a:latin typeface="Verdana"/>
                <a:ea typeface="+mn-ea"/>
                <a:cs typeface="Verdana"/>
              </a:rPr>
              <a:t>ut</a:t>
            </a:r>
            <a:r>
              <a:rPr kumimoji="0" sz="1750" b="0" i="0" u="none" strike="noStrike" kern="1200" cap="none" spc="-165" normalizeH="0" baseline="0" noProof="0" dirty="0">
                <a:ln>
                  <a:noFill/>
                </a:ln>
                <a:solidFill>
                  <a:prstClr val="black"/>
                </a:solidFill>
                <a:effectLst/>
                <a:uLnTx/>
                <a:uFillTx/>
                <a:latin typeface="Verdana"/>
                <a:ea typeface="+mn-ea"/>
                <a:cs typeface="Verdana"/>
              </a:rPr>
              <a:t>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20" normalizeH="0" baseline="0" noProof="0" dirty="0">
                <a:ln>
                  <a:noFill/>
                </a:ln>
                <a:solidFill>
                  <a:prstClr val="black"/>
                </a:solidFill>
                <a:effectLst/>
                <a:uLnTx/>
                <a:uFillTx/>
                <a:latin typeface="Verdana"/>
                <a:ea typeface="+mn-ea"/>
                <a:cs typeface="Verdana"/>
              </a:rPr>
              <a:t>he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55" normalizeH="0" baseline="0" noProof="0" dirty="0">
                <a:ln>
                  <a:noFill/>
                </a:ln>
                <a:solidFill>
                  <a:prstClr val="black"/>
                </a:solidFill>
                <a:effectLst/>
                <a:uLnTx/>
                <a:uFillTx/>
                <a:latin typeface="Verdana"/>
                <a:ea typeface="+mn-ea"/>
                <a:cs typeface="Verdana"/>
              </a:rPr>
              <a:t>a</a:t>
            </a:r>
            <a:r>
              <a:rPr kumimoji="0" sz="1750" b="0" i="0" u="none" strike="noStrike" kern="1200" cap="none" spc="-35" normalizeH="0" baseline="0" noProof="0" dirty="0">
                <a:ln>
                  <a:noFill/>
                </a:ln>
                <a:solidFill>
                  <a:prstClr val="black"/>
                </a:solidFill>
                <a:effectLst/>
                <a:uLnTx/>
                <a:uFillTx/>
                <a:latin typeface="Verdana"/>
                <a:ea typeface="+mn-ea"/>
                <a:cs typeface="Verdana"/>
              </a:rPr>
              <a:t>s</a:t>
            </a:r>
            <a:r>
              <a:rPr kumimoji="0" sz="1750" b="0" i="0" u="none" strike="noStrike" kern="1200" cap="none" spc="-245" normalizeH="0" baseline="0" noProof="0" dirty="0">
                <a:ln>
                  <a:noFill/>
                </a:ln>
                <a:solidFill>
                  <a:prstClr val="black"/>
                </a:solidFill>
                <a:effectLst/>
                <a:uLnTx/>
                <a:uFillTx/>
                <a:latin typeface="Verdana"/>
                <a:ea typeface="+mn-ea"/>
                <a:cs typeface="Verdana"/>
              </a:rPr>
              <a:t>s</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85" normalizeH="0" baseline="0" noProof="0" dirty="0">
                <a:ln>
                  <a:noFill/>
                </a:ln>
                <a:solidFill>
                  <a:prstClr val="black"/>
                </a:solidFill>
                <a:effectLst/>
                <a:uLnTx/>
                <a:uFillTx/>
                <a:latin typeface="Verdana"/>
                <a:ea typeface="+mn-ea"/>
                <a:cs typeface="Verdana"/>
              </a:rPr>
              <a:t>f</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40" normalizeH="0" baseline="0" noProof="0" dirty="0">
                <a:ln>
                  <a:noFill/>
                </a:ln>
                <a:solidFill>
                  <a:prstClr val="black"/>
                </a:solidFill>
                <a:effectLst/>
                <a:uLnTx/>
                <a:uFillTx/>
                <a:latin typeface="Verdana"/>
                <a:ea typeface="+mn-ea"/>
                <a:cs typeface="Verdana"/>
              </a:rPr>
              <a:t>at</a:t>
            </a:r>
            <a:r>
              <a:rPr kumimoji="0" sz="1750" b="0" i="0" u="none" strike="noStrike" kern="1200" cap="none" spc="-15" normalizeH="0" baseline="0" noProof="0" dirty="0">
                <a:ln>
                  <a:noFill/>
                </a:ln>
                <a:solidFill>
                  <a:prstClr val="black"/>
                </a:solidFill>
                <a:effectLst/>
                <a:uLnTx/>
                <a:uFillTx/>
                <a:latin typeface="Verdana"/>
                <a:ea typeface="+mn-ea"/>
                <a:cs typeface="Verdana"/>
              </a:rPr>
              <a:t>i</a:t>
            </a:r>
            <a:r>
              <a:rPr kumimoji="0" sz="1750" b="0" i="0" u="none" strike="noStrike" kern="1200" cap="none" spc="75" normalizeH="0" baseline="0" noProof="0" dirty="0">
                <a:ln>
                  <a:noFill/>
                </a:ln>
                <a:solidFill>
                  <a:prstClr val="black"/>
                </a:solidFill>
                <a:effectLst/>
                <a:uLnTx/>
                <a:uFillTx/>
                <a:latin typeface="Verdana"/>
                <a:ea typeface="+mn-ea"/>
                <a:cs typeface="Verdana"/>
              </a:rPr>
              <a:t>o</a:t>
            </a:r>
            <a:r>
              <a:rPr kumimoji="0" sz="1750" b="0" i="0" u="none" strike="noStrike" kern="1200" cap="none" spc="-40" normalizeH="0" baseline="0" noProof="0" dirty="0">
                <a:ln>
                  <a:noFill/>
                </a:ln>
                <a:solidFill>
                  <a:prstClr val="black"/>
                </a:solidFill>
                <a:effectLst/>
                <a:uLnTx/>
                <a:uFillTx/>
                <a:latin typeface="Verdana"/>
                <a:ea typeface="+mn-ea"/>
                <a:cs typeface="Verdana"/>
              </a:rPr>
              <a:t>n</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5" normalizeH="0" baseline="0" noProof="0" dirty="0">
                <a:ln>
                  <a:noFill/>
                </a:ln>
                <a:solidFill>
                  <a:prstClr val="black"/>
                </a:solidFill>
                <a:effectLst/>
                <a:uLnTx/>
                <a:uFillTx/>
                <a:latin typeface="Verdana"/>
                <a:ea typeface="+mn-ea"/>
                <a:cs typeface="Verdana"/>
              </a:rPr>
              <a:t>of</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140" normalizeH="0" baseline="0" noProof="0" dirty="0">
                <a:ln>
                  <a:noFill/>
                </a:ln>
                <a:solidFill>
                  <a:prstClr val="black"/>
                </a:solidFill>
                <a:effectLst/>
                <a:uLnTx/>
                <a:uFillTx/>
                <a:latin typeface="Verdana"/>
                <a:ea typeface="+mn-ea"/>
                <a:cs typeface="Verdana"/>
              </a:rPr>
              <a:t>v</a:t>
            </a:r>
            <a:r>
              <a:rPr kumimoji="0" sz="1750" b="0" i="0" u="none" strike="noStrike" kern="1200" cap="none" spc="-60" normalizeH="0" baseline="0" noProof="0" dirty="0">
                <a:ln>
                  <a:noFill/>
                </a:ln>
                <a:solidFill>
                  <a:prstClr val="black"/>
                </a:solidFill>
                <a:effectLst/>
                <a:uLnTx/>
                <a:uFillTx/>
                <a:latin typeface="Verdana"/>
                <a:ea typeface="+mn-ea"/>
                <a:cs typeface="Verdana"/>
              </a:rPr>
              <a:t>i</a:t>
            </a:r>
            <a:r>
              <a:rPr kumimoji="0" sz="1750" b="0" i="0" u="none" strike="noStrike" kern="1200" cap="none" spc="-55" normalizeH="0" baseline="0" noProof="0" dirty="0">
                <a:ln>
                  <a:noFill/>
                </a:ln>
                <a:solidFill>
                  <a:prstClr val="black"/>
                </a:solidFill>
                <a:effectLst/>
                <a:uLnTx/>
                <a:uFillTx/>
                <a:latin typeface="Verdana"/>
                <a:ea typeface="+mn-ea"/>
                <a:cs typeface="Verdana"/>
              </a:rPr>
              <a:t>n</a:t>
            </a:r>
            <a:r>
              <a:rPr kumimoji="0" sz="1750" b="0" i="0" u="none" strike="noStrike" kern="1200" cap="none" spc="85" normalizeH="0" baseline="0" noProof="0" dirty="0">
                <a:ln>
                  <a:noFill/>
                </a:ln>
                <a:solidFill>
                  <a:prstClr val="black"/>
                </a:solidFill>
                <a:effectLst/>
                <a:uLnTx/>
                <a:uFillTx/>
                <a:latin typeface="Verdana"/>
                <a:ea typeface="+mn-ea"/>
                <a:cs typeface="Verdana"/>
              </a:rPr>
              <a:t>g</a:t>
            </a:r>
            <a:r>
              <a:rPr kumimoji="0" sz="1750" b="0" i="0" u="none" strike="noStrike" kern="1200" cap="none" spc="-165" normalizeH="0" baseline="0" noProof="0" dirty="0">
                <a:ln>
                  <a:noFill/>
                </a:ln>
                <a:solidFill>
                  <a:prstClr val="black"/>
                </a:solidFill>
                <a:effectLst/>
                <a:uLnTx/>
                <a:uFillTx/>
                <a:latin typeface="Verdana"/>
                <a:ea typeface="+mn-ea"/>
                <a:cs typeface="Verdana"/>
              </a:rPr>
              <a:t>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120" normalizeH="0" baseline="0" noProof="0" dirty="0">
                <a:ln>
                  <a:noFill/>
                </a:ln>
                <a:solidFill>
                  <a:prstClr val="black"/>
                </a:solidFill>
                <a:effectLst/>
                <a:uLnTx/>
                <a:uFillTx/>
                <a:latin typeface="Verdana"/>
                <a:ea typeface="+mn-ea"/>
                <a:cs typeface="Verdana"/>
              </a:rPr>
              <a:t>h</a:t>
            </a:r>
            <a:r>
              <a:rPr kumimoji="0" sz="1750" b="0" i="0" u="none" strike="noStrike" kern="1200" cap="none" spc="-40" normalizeH="0" baseline="0" noProof="0" dirty="0">
                <a:ln>
                  <a:noFill/>
                </a:ln>
                <a:solidFill>
                  <a:prstClr val="black"/>
                </a:solidFill>
                <a:effectLst/>
                <a:uLnTx/>
                <a:uFillTx/>
                <a:latin typeface="Verdana"/>
                <a:ea typeface="+mn-ea"/>
                <a:cs typeface="Verdana"/>
              </a:rPr>
              <a:t>i</a:t>
            </a:r>
            <a:r>
              <a:rPr kumimoji="0" sz="1750" b="0" i="0" u="none" strike="noStrike" kern="1200" cap="none" spc="-65" normalizeH="0" baseline="0" noProof="0" dirty="0">
                <a:ln>
                  <a:noFill/>
                </a:ln>
                <a:solidFill>
                  <a:prstClr val="black"/>
                </a:solidFill>
                <a:effectLst/>
                <a:uLnTx/>
                <a:uFillTx/>
                <a:latin typeface="Verdana"/>
                <a:ea typeface="+mn-ea"/>
                <a:cs typeface="Verdana"/>
              </a:rPr>
              <a:t>ng</a:t>
            </a:r>
            <a:r>
              <a:rPr kumimoji="0" sz="1750" b="0" i="0" u="none" strike="noStrike" kern="1200" cap="none" spc="-70" normalizeH="0" baseline="0" noProof="0" dirty="0">
                <a:ln>
                  <a:noFill/>
                </a:ln>
                <a:solidFill>
                  <a:prstClr val="black"/>
                </a:solidFill>
                <a:effectLst/>
                <a:uLnTx/>
                <a:uFillTx/>
                <a:latin typeface="Verdana"/>
                <a:ea typeface="+mn-ea"/>
                <a:cs typeface="Verdana"/>
              </a:rPr>
              <a:t>s</a:t>
            </a:r>
            <a:r>
              <a:rPr kumimoji="0" sz="1750" b="0" i="0" u="none" strike="noStrike" kern="1200" cap="none" spc="-150" normalizeH="0" baseline="0" noProof="0" dirty="0">
                <a:ln>
                  <a:noFill/>
                </a:ln>
                <a:solidFill>
                  <a:prstClr val="black"/>
                </a:solidFill>
                <a:effectLst/>
                <a:uLnTx/>
                <a:uFillTx/>
                <a:latin typeface="Verdana"/>
                <a:ea typeface="+mn-ea"/>
                <a:cs typeface="Verdana"/>
              </a:rPr>
              <a:t>,  </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100" normalizeH="0" baseline="0" noProof="0" dirty="0">
                <a:ln>
                  <a:noFill/>
                </a:ln>
                <a:solidFill>
                  <a:prstClr val="black"/>
                </a:solidFill>
                <a:effectLst/>
                <a:uLnTx/>
                <a:uFillTx/>
                <a:latin typeface="Verdana"/>
                <a:ea typeface="+mn-ea"/>
                <a:cs typeface="Verdana"/>
              </a:rPr>
              <a:t>n</a:t>
            </a:r>
            <a:r>
              <a:rPr kumimoji="0" sz="1750" b="0" i="0" u="none" strike="noStrike" kern="1200" cap="none" spc="70" normalizeH="0" baseline="0" noProof="0" dirty="0">
                <a:ln>
                  <a:noFill/>
                </a:ln>
                <a:solidFill>
                  <a:prstClr val="black"/>
                </a:solidFill>
                <a:effectLst/>
                <a:uLnTx/>
                <a:uFillTx/>
                <a:latin typeface="Verdana"/>
                <a:ea typeface="+mn-ea"/>
                <a:cs typeface="Verdana"/>
              </a:rPr>
              <a:t>c</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55" normalizeH="0" baseline="0" noProof="0" dirty="0">
                <a:ln>
                  <a:noFill/>
                </a:ln>
                <a:solidFill>
                  <a:prstClr val="black"/>
                </a:solidFill>
                <a:effectLst/>
                <a:uLnTx/>
                <a:uFillTx/>
                <a:latin typeface="Verdana"/>
                <a:ea typeface="+mn-ea"/>
                <a:cs typeface="Verdana"/>
              </a:rPr>
              <a:t>u</a:t>
            </a:r>
            <a:r>
              <a:rPr kumimoji="0" sz="1750" b="0" i="0" u="none" strike="noStrike" kern="1200" cap="none" spc="90" normalizeH="0" baseline="0" noProof="0" dirty="0">
                <a:ln>
                  <a:noFill/>
                </a:ln>
                <a:solidFill>
                  <a:prstClr val="black"/>
                </a:solidFill>
                <a:effectLst/>
                <a:uLnTx/>
                <a:uFillTx/>
                <a:latin typeface="Verdana"/>
                <a:ea typeface="+mn-ea"/>
                <a:cs typeface="Verdana"/>
              </a:rPr>
              <a:t>d</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20" normalizeH="0" baseline="0" noProof="0" dirty="0">
                <a:ln>
                  <a:noFill/>
                </a:ln>
                <a:solidFill>
                  <a:prstClr val="black"/>
                </a:solidFill>
                <a:effectLst/>
                <a:uLnTx/>
                <a:uFillTx/>
                <a:latin typeface="Verdana"/>
                <a:ea typeface="+mn-ea"/>
                <a:cs typeface="Verdana"/>
              </a:rPr>
              <a:t>ng</a:t>
            </a:r>
            <a:r>
              <a:rPr kumimoji="0" sz="1750" b="0" i="0" u="none" strike="noStrike" kern="1200" cap="none" spc="-175" normalizeH="0" baseline="0" noProof="0" dirty="0">
                <a:ln>
                  <a:noFill/>
                </a:ln>
                <a:solidFill>
                  <a:prstClr val="black"/>
                </a:solidFill>
                <a:effectLst/>
                <a:uLnTx/>
                <a:uFillTx/>
                <a:latin typeface="Verdana"/>
                <a:ea typeface="+mn-ea"/>
                <a:cs typeface="Verdana"/>
              </a:rPr>
              <a:t> </a:t>
            </a:r>
            <a:r>
              <a:rPr kumimoji="0" sz="1750" b="0" i="0" u="none" strike="noStrike" kern="1200" cap="none" spc="-150" normalizeH="0" baseline="0" noProof="0" dirty="0">
                <a:ln>
                  <a:noFill/>
                </a:ln>
                <a:solidFill>
                  <a:prstClr val="black"/>
                </a:solidFill>
                <a:effectLst/>
                <a:uLnTx/>
                <a:uFillTx/>
                <a:latin typeface="Verdana"/>
                <a:ea typeface="+mn-ea"/>
                <a:cs typeface="Verdana"/>
              </a:rPr>
              <a:t>m</a:t>
            </a:r>
            <a:r>
              <a:rPr kumimoji="0" sz="1750" b="0" i="0" u="none" strike="noStrike" kern="1200" cap="none" spc="-25" normalizeH="0" baseline="0" noProof="0" dirty="0">
                <a:ln>
                  <a:noFill/>
                </a:ln>
                <a:solidFill>
                  <a:prstClr val="black"/>
                </a:solidFill>
                <a:effectLst/>
                <a:uLnTx/>
                <a:uFillTx/>
                <a:latin typeface="Verdana"/>
                <a:ea typeface="+mn-ea"/>
                <a:cs typeface="Verdana"/>
              </a:rPr>
              <a:t>i</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60" normalizeH="0" baseline="0" noProof="0" dirty="0">
                <a:ln>
                  <a:noFill/>
                </a:ln>
                <a:solidFill>
                  <a:prstClr val="black"/>
                </a:solidFill>
                <a:effectLst/>
                <a:uLnTx/>
                <a:uFillTx/>
                <a:latin typeface="Verdana"/>
                <a:ea typeface="+mn-ea"/>
                <a:cs typeface="Verdana"/>
              </a:rPr>
              <a:t>r</a:t>
            </a:r>
            <a:r>
              <a:rPr kumimoji="0" sz="1750" b="0" i="0" u="none" strike="noStrike" kern="1200" cap="none" spc="-65" normalizeH="0" baseline="0" noProof="0" dirty="0">
                <a:ln>
                  <a:noFill/>
                </a:ln>
                <a:solidFill>
                  <a:prstClr val="black"/>
                </a:solidFill>
                <a:effectLst/>
                <a:uLnTx/>
                <a:uFillTx/>
                <a:latin typeface="Verdana"/>
                <a:ea typeface="+mn-ea"/>
                <a:cs typeface="Verdana"/>
              </a:rPr>
              <a:t>o</a:t>
            </a:r>
            <a:r>
              <a:rPr kumimoji="0" sz="1750" b="0" i="0" u="none" strike="noStrike" kern="1200" cap="none" spc="-225" normalizeH="0" baseline="0" noProof="0" dirty="0">
                <a:ln>
                  <a:noFill/>
                </a:ln>
                <a:solidFill>
                  <a:prstClr val="black"/>
                </a:solidFill>
                <a:effectLst/>
                <a:uLnTx/>
                <a:uFillTx/>
                <a:latin typeface="Verdana"/>
                <a:ea typeface="+mn-ea"/>
                <a:cs typeface="Verdana"/>
              </a:rPr>
              <a:t>-</a:t>
            </a:r>
            <a:r>
              <a:rPr kumimoji="0" sz="1750" b="0" i="0" u="none" strike="noStrike" kern="1200" cap="none" spc="20" normalizeH="0" baseline="0" noProof="0" dirty="0">
                <a:ln>
                  <a:noFill/>
                </a:ln>
                <a:solidFill>
                  <a:prstClr val="black"/>
                </a:solidFill>
                <a:effectLst/>
                <a:uLnTx/>
                <a:uFillTx/>
                <a:latin typeface="Verdana"/>
                <a:ea typeface="+mn-ea"/>
                <a:cs typeface="Verdana"/>
              </a:rPr>
              <a:t>orga</a:t>
            </a:r>
            <a:r>
              <a:rPr kumimoji="0" sz="1750" b="0" i="0" u="none" strike="noStrike" kern="1200" cap="none" spc="-120" normalizeH="0" baseline="0" noProof="0" dirty="0">
                <a:ln>
                  <a:noFill/>
                </a:ln>
                <a:solidFill>
                  <a:prstClr val="black"/>
                </a:solidFill>
                <a:effectLst/>
                <a:uLnTx/>
                <a:uFillTx/>
                <a:latin typeface="Verdana"/>
                <a:ea typeface="+mn-ea"/>
                <a:cs typeface="Verdana"/>
              </a:rPr>
              <a:t>n</a:t>
            </a:r>
            <a:r>
              <a:rPr kumimoji="0" sz="1750" b="0" i="0" u="none" strike="noStrike" kern="1200" cap="none" spc="-50" normalizeH="0" baseline="0" noProof="0" dirty="0">
                <a:ln>
                  <a:noFill/>
                </a:ln>
                <a:solidFill>
                  <a:prstClr val="black"/>
                </a:solidFill>
                <a:effectLst/>
                <a:uLnTx/>
                <a:uFillTx/>
                <a:latin typeface="Verdana"/>
                <a:ea typeface="+mn-ea"/>
                <a:cs typeface="Verdana"/>
              </a:rPr>
              <a:t>i</a:t>
            </a:r>
            <a:r>
              <a:rPr kumimoji="0" sz="1750" b="0" i="0" u="none" strike="noStrike" kern="1200" cap="none" spc="-245" normalizeH="0" baseline="0" noProof="0" dirty="0">
                <a:ln>
                  <a:noFill/>
                </a:ln>
                <a:solidFill>
                  <a:prstClr val="black"/>
                </a:solidFill>
                <a:effectLst/>
                <a:uLnTx/>
                <a:uFillTx/>
                <a:latin typeface="Verdana"/>
                <a:ea typeface="+mn-ea"/>
                <a:cs typeface="Verdana"/>
              </a:rPr>
              <a:t>s</a:t>
            </a:r>
            <a:r>
              <a:rPr kumimoji="0" sz="1750" b="0" i="0" u="none" strike="noStrike" kern="1200" cap="none" spc="-75" normalizeH="0" baseline="0" noProof="0" dirty="0">
                <a:ln>
                  <a:noFill/>
                </a:ln>
                <a:solidFill>
                  <a:prstClr val="black"/>
                </a:solidFill>
                <a:effectLst/>
                <a:uLnTx/>
                <a:uFillTx/>
                <a:latin typeface="Verdana"/>
                <a:ea typeface="+mn-ea"/>
                <a:cs typeface="Verdana"/>
              </a:rPr>
              <a:t>m</a:t>
            </a:r>
            <a:r>
              <a:rPr kumimoji="0" sz="1750" b="0" i="0" u="none" strike="noStrike" kern="1200" cap="none" spc="-235" normalizeH="0" baseline="0" noProof="0" dirty="0">
                <a:ln>
                  <a:noFill/>
                </a:ln>
                <a:solidFill>
                  <a:prstClr val="black"/>
                </a:solidFill>
                <a:effectLst/>
                <a:uLnTx/>
                <a:uFillTx/>
                <a:latin typeface="Verdana"/>
                <a:ea typeface="+mn-ea"/>
                <a:cs typeface="Verdana"/>
              </a:rPr>
              <a:t>s</a:t>
            </a:r>
            <a:r>
              <a:rPr kumimoji="0" sz="1750" b="0" i="0" u="none" strike="noStrike" kern="1200" cap="none" spc="-160" normalizeH="0" baseline="0" noProof="0" dirty="0">
                <a:ln>
                  <a:noFill/>
                </a:ln>
                <a:solidFill>
                  <a:prstClr val="black"/>
                </a:solidFill>
                <a:effectLst/>
                <a:uLnTx/>
                <a:uFillTx/>
                <a:latin typeface="Verdana"/>
                <a:ea typeface="+mn-ea"/>
                <a:cs typeface="Verdana"/>
              </a:rPr>
              <a:t>.</a:t>
            </a:r>
            <a:r>
              <a:rPr kumimoji="0" sz="1750" b="0" i="0" u="none" strike="noStrike" kern="1200" cap="none" spc="-165" normalizeH="0" baseline="0" noProof="0" dirty="0">
                <a:ln>
                  <a:noFill/>
                </a:ln>
                <a:solidFill>
                  <a:prstClr val="black"/>
                </a:solidFill>
                <a:effectLst/>
                <a:uLnTx/>
                <a:uFillTx/>
                <a:latin typeface="Verdana"/>
                <a:ea typeface="+mn-ea"/>
                <a:cs typeface="Verdana"/>
              </a:rPr>
              <a:t> </a:t>
            </a:r>
            <a:r>
              <a:rPr kumimoji="0" sz="1750" b="0" i="0" u="none" strike="noStrike" kern="1200" cap="none" spc="-350" normalizeH="0" baseline="0" noProof="0" dirty="0">
                <a:ln>
                  <a:noFill/>
                </a:ln>
                <a:solidFill>
                  <a:prstClr val="black"/>
                </a:solidFill>
                <a:effectLst/>
                <a:uLnTx/>
                <a:uFillTx/>
                <a:latin typeface="Verdana"/>
                <a:ea typeface="+mn-ea"/>
                <a:cs typeface="Verdana"/>
              </a:rPr>
              <a:t>T</a:t>
            </a:r>
            <a:r>
              <a:rPr kumimoji="0" sz="1750" b="0" i="0" u="none" strike="noStrike" kern="1200" cap="none" spc="-15" normalizeH="0" baseline="0" noProof="0" dirty="0">
                <a:ln>
                  <a:noFill/>
                </a:ln>
                <a:solidFill>
                  <a:prstClr val="black"/>
                </a:solidFill>
                <a:effectLst/>
                <a:uLnTx/>
                <a:uFillTx/>
                <a:latin typeface="Verdana"/>
                <a:ea typeface="+mn-ea"/>
                <a:cs typeface="Verdana"/>
              </a:rPr>
              <a:t>hey</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5" normalizeH="0" baseline="0" noProof="0" dirty="0">
                <a:ln>
                  <a:noFill/>
                </a:ln>
                <a:solidFill>
                  <a:prstClr val="black"/>
                </a:solidFill>
                <a:effectLst/>
                <a:uLnTx/>
                <a:uFillTx/>
                <a:latin typeface="Verdana"/>
                <a:ea typeface="+mn-ea"/>
                <a:cs typeface="Verdana"/>
              </a:rPr>
              <a:t>w</a:t>
            </a:r>
            <a:r>
              <a:rPr kumimoji="0" sz="1750" b="0" i="0" u="none" strike="noStrike" kern="1200" cap="none" spc="-114" normalizeH="0" baseline="0" noProof="0" dirty="0">
                <a:ln>
                  <a:noFill/>
                </a:ln>
                <a:solidFill>
                  <a:prstClr val="black"/>
                </a:solidFill>
                <a:effectLst/>
                <a:uLnTx/>
                <a:uFillTx/>
                <a:latin typeface="Verdana"/>
                <a:ea typeface="+mn-ea"/>
                <a:cs typeface="Verdana"/>
              </a:rPr>
              <a:t>il</a:t>
            </a:r>
            <a:r>
              <a:rPr kumimoji="0" sz="1750" b="0" i="0" u="none" strike="noStrike" kern="1200" cap="none" spc="-155" normalizeH="0" baseline="0" noProof="0" dirty="0">
                <a:ln>
                  <a:noFill/>
                </a:ln>
                <a:solidFill>
                  <a:prstClr val="black"/>
                </a:solidFill>
                <a:effectLst/>
                <a:uLnTx/>
                <a:uFillTx/>
                <a:latin typeface="Verdana"/>
                <a:ea typeface="+mn-ea"/>
                <a:cs typeface="Verdana"/>
              </a:rPr>
              <a:t>l  </a:t>
            </a:r>
            <a:r>
              <a:rPr kumimoji="0" sz="1750" b="0" i="0" u="none" strike="noStrike" kern="1200" cap="none" spc="-75" normalizeH="0" baseline="0" noProof="0" dirty="0">
                <a:ln>
                  <a:noFill/>
                </a:ln>
                <a:solidFill>
                  <a:prstClr val="black"/>
                </a:solidFill>
                <a:effectLst/>
                <a:uLnTx/>
                <a:uFillTx/>
                <a:latin typeface="Verdana"/>
                <a:ea typeface="+mn-ea"/>
                <a:cs typeface="Verdana"/>
              </a:rPr>
              <a:t>so</a:t>
            </a:r>
            <a:r>
              <a:rPr kumimoji="0" sz="1750" b="0" i="0" u="none" strike="noStrike" kern="1200" cap="none" spc="-160" normalizeH="0" baseline="0" noProof="0" dirty="0">
                <a:ln>
                  <a:noFill/>
                </a:ln>
                <a:solidFill>
                  <a:prstClr val="black"/>
                </a:solidFill>
                <a:effectLst/>
                <a:uLnTx/>
                <a:uFillTx/>
                <a:latin typeface="Verdana"/>
                <a:ea typeface="+mn-ea"/>
                <a:cs typeface="Verdana"/>
              </a:rPr>
              <a:t>rt</a:t>
            </a:r>
            <a:r>
              <a:rPr kumimoji="0" sz="1750" b="0" i="0" u="none" strike="noStrike" kern="1200" cap="none" spc="-155" normalizeH="0" baseline="0" noProof="0" dirty="0">
                <a:ln>
                  <a:noFill/>
                </a:ln>
                <a:solidFill>
                  <a:prstClr val="black"/>
                </a:solidFill>
                <a:effectLst/>
                <a:uLnTx/>
                <a:uFillTx/>
                <a:latin typeface="Verdana"/>
                <a:ea typeface="+mn-ea"/>
                <a:cs typeface="Verdana"/>
              </a:rPr>
              <a:t> </a:t>
            </a:r>
            <a:r>
              <a:rPr kumimoji="0" sz="1750" b="0" i="0" u="none" strike="noStrike" kern="1200" cap="none" spc="-15" normalizeH="0" baseline="0" noProof="0" dirty="0">
                <a:ln>
                  <a:noFill/>
                </a:ln>
                <a:solidFill>
                  <a:prstClr val="black"/>
                </a:solidFill>
                <a:effectLst/>
                <a:uLnTx/>
                <a:uFillTx/>
                <a:latin typeface="Verdana"/>
                <a:ea typeface="+mn-ea"/>
                <a:cs typeface="Verdana"/>
              </a:rPr>
              <a:t>an</a:t>
            </a:r>
            <a:r>
              <a:rPr kumimoji="0" sz="1750" b="0" i="0" u="none" strike="noStrike" kern="1200" cap="none" spc="15" normalizeH="0" baseline="0" noProof="0" dirty="0">
                <a:ln>
                  <a:noFill/>
                </a:ln>
                <a:solidFill>
                  <a:prstClr val="black"/>
                </a:solidFill>
                <a:effectLst/>
                <a:uLnTx/>
                <a:uFillTx/>
                <a:latin typeface="Verdana"/>
                <a:ea typeface="+mn-ea"/>
                <a:cs typeface="Verdana"/>
              </a:rPr>
              <a:t>i</a:t>
            </a:r>
            <a:r>
              <a:rPr kumimoji="0" sz="1750" b="0" i="0" u="none" strike="noStrike" kern="1200" cap="none" spc="-20" normalizeH="0" baseline="0" noProof="0" dirty="0">
                <a:ln>
                  <a:noFill/>
                </a:ln>
                <a:solidFill>
                  <a:prstClr val="black"/>
                </a:solidFill>
                <a:effectLst/>
                <a:uLnTx/>
                <a:uFillTx/>
                <a:latin typeface="Verdana"/>
                <a:ea typeface="+mn-ea"/>
                <a:cs typeface="Verdana"/>
              </a:rPr>
              <a:t>ma</a:t>
            </a:r>
            <a:r>
              <a:rPr kumimoji="0" sz="1750" b="0" i="0" u="none" strike="noStrike" kern="1200" cap="none" spc="0" normalizeH="0" baseline="0" noProof="0" dirty="0">
                <a:ln>
                  <a:noFill/>
                </a:ln>
                <a:solidFill>
                  <a:prstClr val="black"/>
                </a:solidFill>
                <a:effectLst/>
                <a:uLnTx/>
                <a:uFillTx/>
                <a:latin typeface="Verdana"/>
                <a:ea typeface="+mn-ea"/>
                <a:cs typeface="Verdana"/>
              </a:rPr>
              <a:t>l</a:t>
            </a:r>
            <a:r>
              <a:rPr kumimoji="0" sz="1750" b="0" i="0" u="none" strike="noStrike" kern="1200" cap="none" spc="-235" normalizeH="0" baseline="0" noProof="0" dirty="0">
                <a:ln>
                  <a:noFill/>
                </a:ln>
                <a:solidFill>
                  <a:prstClr val="black"/>
                </a:solidFill>
                <a:effectLst/>
                <a:uLnTx/>
                <a:uFillTx/>
                <a:latin typeface="Verdana"/>
                <a:ea typeface="+mn-ea"/>
                <a:cs typeface="Verdana"/>
              </a:rPr>
              <a:t>s</a:t>
            </a:r>
            <a:r>
              <a:rPr kumimoji="0" sz="1750" b="0" i="0" u="none" strike="noStrike" kern="1200" cap="none" spc="-145" normalizeH="0" baseline="0" noProof="0" dirty="0">
                <a:ln>
                  <a:noFill/>
                </a:ln>
                <a:solidFill>
                  <a:prstClr val="black"/>
                </a:solidFill>
                <a:effectLst/>
                <a:uLnTx/>
                <a:uFillTx/>
                <a:latin typeface="Verdana"/>
                <a:ea typeface="+mn-ea"/>
                <a:cs typeface="Verdana"/>
              </a:rPr>
              <a:t> </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55" normalizeH="0" baseline="0" noProof="0" dirty="0">
                <a:ln>
                  <a:noFill/>
                </a:ln>
                <a:solidFill>
                  <a:prstClr val="black"/>
                </a:solidFill>
                <a:effectLst/>
                <a:uLnTx/>
                <a:uFillTx/>
                <a:latin typeface="Verdana"/>
                <a:ea typeface="+mn-ea"/>
                <a:cs typeface="Verdana"/>
              </a:rPr>
              <a:t>n</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85" normalizeH="0" baseline="0" noProof="0" dirty="0">
                <a:ln>
                  <a:noFill/>
                </a:ln>
                <a:solidFill>
                  <a:prstClr val="black"/>
                </a:solidFill>
                <a:effectLst/>
                <a:uLnTx/>
                <a:uFillTx/>
                <a:latin typeface="Verdana"/>
                <a:ea typeface="+mn-ea"/>
                <a:cs typeface="Verdana"/>
              </a:rPr>
              <a:t>o</a:t>
            </a:r>
            <a:r>
              <a:rPr kumimoji="0" sz="1750" b="0" i="0" u="none" strike="noStrike" kern="1200" cap="none" spc="-155" normalizeH="0" baseline="0" noProof="0" dirty="0">
                <a:ln>
                  <a:noFill/>
                </a:ln>
                <a:solidFill>
                  <a:prstClr val="black"/>
                </a:solidFill>
                <a:effectLst/>
                <a:uLnTx/>
                <a:uFillTx/>
                <a:latin typeface="Verdana"/>
                <a:ea typeface="+mn-ea"/>
                <a:cs typeface="Verdana"/>
              </a:rPr>
              <a:t> </a:t>
            </a:r>
            <a:r>
              <a:rPr kumimoji="0" sz="1750" b="0" i="0" u="none" strike="noStrike" kern="1200" cap="none" spc="0" normalizeH="0" baseline="0" noProof="0" dirty="0">
                <a:ln>
                  <a:noFill/>
                </a:ln>
                <a:solidFill>
                  <a:prstClr val="black"/>
                </a:solidFill>
                <a:effectLst/>
                <a:uLnTx/>
                <a:uFillTx/>
                <a:latin typeface="Verdana"/>
                <a:ea typeface="+mn-ea"/>
                <a:cs typeface="Verdana"/>
              </a:rPr>
              <a:t>grou</a:t>
            </a:r>
            <a:r>
              <a:rPr kumimoji="0" sz="1750" b="0" i="0" u="none" strike="noStrike" kern="1200" cap="none" spc="5" normalizeH="0" baseline="0" noProof="0" dirty="0">
                <a:ln>
                  <a:noFill/>
                </a:ln>
                <a:solidFill>
                  <a:prstClr val="black"/>
                </a:solidFill>
                <a:effectLst/>
                <a:uLnTx/>
                <a:uFillTx/>
                <a:latin typeface="Verdana"/>
                <a:ea typeface="+mn-ea"/>
                <a:cs typeface="Verdana"/>
              </a:rPr>
              <a:t>p</a:t>
            </a:r>
            <a:r>
              <a:rPr kumimoji="0" sz="1750" b="0" i="0" u="none" strike="noStrike" kern="1200" cap="none" spc="-235" normalizeH="0" baseline="0" noProof="0" dirty="0">
                <a:ln>
                  <a:noFill/>
                </a:ln>
                <a:solidFill>
                  <a:prstClr val="black"/>
                </a:solidFill>
                <a:effectLst/>
                <a:uLnTx/>
                <a:uFillTx/>
                <a:latin typeface="Verdana"/>
                <a:ea typeface="+mn-ea"/>
                <a:cs typeface="Verdana"/>
              </a:rPr>
              <a:t>s</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120" normalizeH="0" baseline="0" noProof="0" dirty="0">
                <a:ln>
                  <a:noFill/>
                </a:ln>
                <a:solidFill>
                  <a:prstClr val="black"/>
                </a:solidFill>
                <a:effectLst/>
                <a:uLnTx/>
                <a:uFillTx/>
                <a:latin typeface="Verdana"/>
                <a:ea typeface="+mn-ea"/>
                <a:cs typeface="Verdana"/>
              </a:rPr>
              <a:t>b</a:t>
            </a:r>
            <a:r>
              <a:rPr kumimoji="0" sz="1750" b="0" i="0" u="none" strike="noStrike" kern="1200" cap="none" spc="125" normalizeH="0" baseline="0" noProof="0" dirty="0">
                <a:ln>
                  <a:noFill/>
                </a:ln>
                <a:solidFill>
                  <a:prstClr val="black"/>
                </a:solidFill>
                <a:effectLst/>
                <a:uLnTx/>
                <a:uFillTx/>
                <a:latin typeface="Verdana"/>
                <a:ea typeface="+mn-ea"/>
                <a:cs typeface="Verdana"/>
              </a:rPr>
              <a:t>a</a:t>
            </a:r>
            <a:r>
              <a:rPr kumimoji="0" sz="1750" b="0" i="0" u="none" strike="noStrike" kern="1200" cap="none" spc="-70" normalizeH="0" baseline="0" noProof="0" dirty="0">
                <a:ln>
                  <a:noFill/>
                </a:ln>
                <a:solidFill>
                  <a:prstClr val="black"/>
                </a:solidFill>
                <a:effectLst/>
                <a:uLnTx/>
                <a:uFillTx/>
                <a:latin typeface="Verdana"/>
                <a:ea typeface="+mn-ea"/>
                <a:cs typeface="Verdana"/>
              </a:rPr>
              <a:t>s</a:t>
            </a:r>
            <a:r>
              <a:rPr kumimoji="0" sz="1750" b="0" i="0" u="none" strike="noStrike" kern="1200" cap="none" spc="-75" normalizeH="0" baseline="0" noProof="0" dirty="0">
                <a:ln>
                  <a:noFill/>
                </a:ln>
                <a:solidFill>
                  <a:prstClr val="black"/>
                </a:solidFill>
                <a:effectLst/>
                <a:uLnTx/>
                <a:uFillTx/>
                <a:latin typeface="Verdana"/>
                <a:ea typeface="+mn-ea"/>
                <a:cs typeface="Verdana"/>
              </a:rPr>
              <a:t>e</a:t>
            </a:r>
            <a:r>
              <a:rPr kumimoji="0" sz="1750" b="0" i="0" u="none" strike="noStrike" kern="1200" cap="none" spc="105" normalizeH="0" baseline="0" noProof="0" dirty="0">
                <a:ln>
                  <a:noFill/>
                </a:ln>
                <a:solidFill>
                  <a:prstClr val="black"/>
                </a:solidFill>
                <a:effectLst/>
                <a:uLnTx/>
                <a:uFillTx/>
                <a:latin typeface="Verdana"/>
                <a:ea typeface="+mn-ea"/>
                <a:cs typeface="Verdana"/>
              </a:rPr>
              <a:t>d</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15" normalizeH="0" baseline="0" noProof="0" dirty="0">
                <a:ln>
                  <a:noFill/>
                </a:ln>
                <a:solidFill>
                  <a:prstClr val="black"/>
                </a:solidFill>
                <a:effectLst/>
                <a:uLnTx/>
                <a:uFillTx/>
                <a:latin typeface="Verdana"/>
                <a:ea typeface="+mn-ea"/>
                <a:cs typeface="Verdana"/>
              </a:rPr>
              <a:t>on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30" normalizeH="0" baseline="0" noProof="0" dirty="0">
                <a:ln>
                  <a:noFill/>
                </a:ln>
                <a:solidFill>
                  <a:prstClr val="black"/>
                </a:solidFill>
                <a:effectLst/>
                <a:uLnTx/>
                <a:uFillTx/>
                <a:latin typeface="Verdana"/>
                <a:ea typeface="+mn-ea"/>
                <a:cs typeface="Verdana"/>
              </a:rPr>
              <a:t>he</a:t>
            </a:r>
            <a:r>
              <a:rPr kumimoji="0" sz="1750" b="0" i="0" u="none" strike="noStrike" kern="1200" cap="none" spc="5" normalizeH="0" baseline="0" noProof="0" dirty="0">
                <a:ln>
                  <a:noFill/>
                </a:ln>
                <a:solidFill>
                  <a:prstClr val="black"/>
                </a:solidFill>
                <a:effectLst/>
                <a:uLnTx/>
                <a:uFillTx/>
                <a:latin typeface="Verdana"/>
                <a:ea typeface="+mn-ea"/>
                <a:cs typeface="Verdana"/>
              </a:rPr>
              <a:t>i</a:t>
            </a:r>
            <a:r>
              <a:rPr kumimoji="0" sz="1750" b="0" i="0" u="none" strike="noStrike" kern="1200" cap="none" spc="-220" normalizeH="0" baseline="0" noProof="0" dirty="0">
                <a:ln>
                  <a:noFill/>
                </a:ln>
                <a:solidFill>
                  <a:prstClr val="black"/>
                </a:solidFill>
                <a:effectLst/>
                <a:uLnTx/>
                <a:uFillTx/>
                <a:latin typeface="Verdana"/>
                <a:ea typeface="+mn-ea"/>
                <a:cs typeface="Verdana"/>
              </a:rPr>
              <a:t>r</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245" normalizeH="0" baseline="0" noProof="0" dirty="0">
                <a:ln>
                  <a:noFill/>
                </a:ln>
                <a:solidFill>
                  <a:prstClr val="black"/>
                </a:solidFill>
                <a:effectLst/>
                <a:uLnTx/>
                <a:uFillTx/>
                <a:latin typeface="Verdana"/>
                <a:ea typeface="+mn-ea"/>
                <a:cs typeface="Verdana"/>
              </a:rPr>
              <a:t>s</a:t>
            </a:r>
            <a:r>
              <a:rPr kumimoji="0" sz="1750" b="0" i="0" u="none" strike="noStrike" kern="1200" cap="none" spc="-105" normalizeH="0" baseline="0" noProof="0" dirty="0">
                <a:ln>
                  <a:noFill/>
                </a:ln>
                <a:solidFill>
                  <a:prstClr val="black"/>
                </a:solidFill>
                <a:effectLst/>
                <a:uLnTx/>
                <a:uFillTx/>
                <a:latin typeface="Verdana"/>
                <a:ea typeface="+mn-ea"/>
                <a:cs typeface="Verdana"/>
              </a:rPr>
              <a:t>i</a:t>
            </a:r>
            <a:r>
              <a:rPr kumimoji="0" sz="1750" b="0" i="0" u="none" strike="noStrike" kern="1200" cap="none" spc="-75" normalizeH="0" baseline="0" noProof="0" dirty="0">
                <a:ln>
                  <a:noFill/>
                </a:ln>
                <a:solidFill>
                  <a:prstClr val="black"/>
                </a:solidFill>
                <a:effectLst/>
                <a:uLnTx/>
                <a:uFillTx/>
                <a:latin typeface="Verdana"/>
                <a:ea typeface="+mn-ea"/>
                <a:cs typeface="Verdana"/>
              </a:rPr>
              <a:t>m</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75" normalizeH="0" baseline="0" noProof="0" dirty="0">
                <a:ln>
                  <a:noFill/>
                </a:ln>
                <a:solidFill>
                  <a:prstClr val="black"/>
                </a:solidFill>
                <a:effectLst/>
                <a:uLnTx/>
                <a:uFillTx/>
                <a:latin typeface="Verdana"/>
                <a:ea typeface="+mn-ea"/>
                <a:cs typeface="Verdana"/>
              </a:rPr>
              <a:t>la</a:t>
            </a:r>
            <a:r>
              <a:rPr kumimoji="0" sz="1750" b="0" i="0" u="none" strike="noStrike" kern="1200" cap="none" spc="-85" normalizeH="0" baseline="0" noProof="0" dirty="0">
                <a:ln>
                  <a:noFill/>
                </a:ln>
                <a:solidFill>
                  <a:prstClr val="black"/>
                </a:solidFill>
                <a:effectLst/>
                <a:uLnTx/>
                <a:uFillTx/>
                <a:latin typeface="Verdana"/>
                <a:ea typeface="+mn-ea"/>
                <a:cs typeface="Verdana"/>
              </a:rPr>
              <a:t>r</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120" normalizeH="0" baseline="0" noProof="0" dirty="0">
                <a:ln>
                  <a:noFill/>
                </a:ln>
                <a:solidFill>
                  <a:prstClr val="black"/>
                </a:solidFill>
                <a:effectLst/>
                <a:uLnTx/>
                <a:uFillTx/>
                <a:latin typeface="Verdana"/>
                <a:ea typeface="+mn-ea"/>
                <a:cs typeface="Verdana"/>
              </a:rPr>
              <a:t>t</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70" normalizeH="0" baseline="0" noProof="0" dirty="0">
                <a:ln>
                  <a:noFill/>
                </a:ln>
                <a:solidFill>
                  <a:prstClr val="black"/>
                </a:solidFill>
                <a:effectLst/>
                <a:uLnTx/>
                <a:uFillTx/>
                <a:latin typeface="Verdana"/>
                <a:ea typeface="+mn-ea"/>
                <a:cs typeface="Verdana"/>
              </a:rPr>
              <a:t>es</a:t>
            </a:r>
            <a:r>
              <a:rPr kumimoji="0" sz="1750" b="0" i="0" u="none" strike="noStrike" kern="1200" cap="none" spc="-145" normalizeH="0" baseline="0" noProof="0" dirty="0">
                <a:ln>
                  <a:noFill/>
                </a:ln>
                <a:solidFill>
                  <a:prstClr val="black"/>
                </a:solidFill>
                <a:effectLst/>
                <a:uLnTx/>
                <a:uFillTx/>
                <a:latin typeface="Verdana"/>
                <a:ea typeface="+mn-ea"/>
                <a:cs typeface="Verdana"/>
              </a:rPr>
              <a:t> </a:t>
            </a:r>
            <a:r>
              <a:rPr kumimoji="0" sz="1750" b="0" i="0" u="none" strike="noStrike" kern="1200" cap="none" spc="65" normalizeH="0" baseline="0" noProof="0" dirty="0">
                <a:ln>
                  <a:noFill/>
                </a:ln>
                <a:solidFill>
                  <a:prstClr val="black"/>
                </a:solidFill>
                <a:effectLst/>
                <a:uLnTx/>
                <a:uFillTx/>
                <a:latin typeface="Verdana"/>
                <a:ea typeface="+mn-ea"/>
                <a:cs typeface="Verdana"/>
              </a:rPr>
              <a:t>an</a:t>
            </a:r>
            <a:r>
              <a:rPr kumimoji="0" sz="1750" b="0" i="0" u="none" strike="noStrike" kern="1200" cap="none" spc="70" normalizeH="0" baseline="0" noProof="0" dirty="0">
                <a:ln>
                  <a:noFill/>
                </a:ln>
                <a:solidFill>
                  <a:prstClr val="black"/>
                </a:solidFill>
                <a:effectLst/>
                <a:uLnTx/>
                <a:uFillTx/>
                <a:latin typeface="Verdana"/>
                <a:ea typeface="+mn-ea"/>
                <a:cs typeface="Verdana"/>
              </a:rPr>
              <a:t>d</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20" normalizeH="0" baseline="0" noProof="0" dirty="0">
                <a:ln>
                  <a:noFill/>
                </a:ln>
                <a:solidFill>
                  <a:prstClr val="black"/>
                </a:solidFill>
                <a:effectLst/>
                <a:uLnTx/>
                <a:uFillTx/>
                <a:latin typeface="Verdana"/>
                <a:ea typeface="+mn-ea"/>
                <a:cs typeface="Verdana"/>
              </a:rPr>
              <a:t>d</a:t>
            </a:r>
            <a:r>
              <a:rPr kumimoji="0" sz="1750" b="0" i="0" u="none" strike="noStrike" kern="1200" cap="none" spc="5" normalizeH="0" baseline="0" noProof="0" dirty="0">
                <a:ln>
                  <a:noFill/>
                </a:ln>
                <a:solidFill>
                  <a:prstClr val="black"/>
                </a:solidFill>
                <a:effectLst/>
                <a:uLnTx/>
                <a:uFillTx/>
                <a:latin typeface="Verdana"/>
                <a:ea typeface="+mn-ea"/>
                <a:cs typeface="Verdana"/>
              </a:rPr>
              <a:t>i</a:t>
            </a:r>
            <a:r>
              <a:rPr kumimoji="0" sz="1750" b="0" i="0" u="none" strike="noStrike" kern="1200" cap="none" spc="-65" normalizeH="0" baseline="0" noProof="0" dirty="0">
                <a:ln>
                  <a:noFill/>
                </a:ln>
                <a:solidFill>
                  <a:prstClr val="black"/>
                </a:solidFill>
                <a:effectLst/>
                <a:uLnTx/>
                <a:uFillTx/>
                <a:latin typeface="Verdana"/>
                <a:ea typeface="+mn-ea"/>
                <a:cs typeface="Verdana"/>
              </a:rPr>
              <a:t>ffer</a:t>
            </a:r>
            <a:r>
              <a:rPr kumimoji="0" sz="1750" b="0" i="0" u="none" strike="noStrike" kern="1200" cap="none" spc="25" normalizeH="0" baseline="0" noProof="0" dirty="0">
                <a:ln>
                  <a:noFill/>
                </a:ln>
                <a:solidFill>
                  <a:prstClr val="black"/>
                </a:solidFill>
                <a:effectLst/>
                <a:uLnTx/>
                <a:uFillTx/>
                <a:latin typeface="Verdana"/>
                <a:ea typeface="+mn-ea"/>
                <a:cs typeface="Verdana"/>
              </a:rPr>
              <a:t>ence</a:t>
            </a:r>
            <a:r>
              <a:rPr kumimoji="0" sz="1750" b="0" i="0" u="none" strike="noStrike" kern="1200" cap="none" spc="10" normalizeH="0" baseline="0" noProof="0" dirty="0">
                <a:ln>
                  <a:noFill/>
                </a:ln>
                <a:solidFill>
                  <a:prstClr val="black"/>
                </a:solidFill>
                <a:effectLst/>
                <a:uLnTx/>
                <a:uFillTx/>
                <a:latin typeface="Verdana"/>
                <a:ea typeface="+mn-ea"/>
                <a:cs typeface="Verdana"/>
              </a:rPr>
              <a:t>s</a:t>
            </a:r>
            <a:r>
              <a:rPr kumimoji="0" sz="1750" b="0" i="0" u="none" strike="noStrike" kern="1200" cap="none" spc="-155" normalizeH="0" baseline="0" noProof="0" dirty="0">
                <a:ln>
                  <a:noFill/>
                </a:ln>
                <a:solidFill>
                  <a:prstClr val="black"/>
                </a:solidFill>
                <a:effectLst/>
                <a:uLnTx/>
                <a:uFillTx/>
                <a:latin typeface="Verdana"/>
                <a:ea typeface="+mn-ea"/>
                <a:cs typeface="Verdana"/>
              </a:rPr>
              <a:t>. </a:t>
            </a:r>
            <a:r>
              <a:rPr kumimoji="0" sz="1750" b="0" i="0" u="none" strike="noStrike" kern="1200" cap="none" spc="-350" normalizeH="0" baseline="0" noProof="0" dirty="0">
                <a:ln>
                  <a:noFill/>
                </a:ln>
                <a:solidFill>
                  <a:prstClr val="black"/>
                </a:solidFill>
                <a:effectLst/>
                <a:uLnTx/>
                <a:uFillTx/>
                <a:latin typeface="Verdana"/>
                <a:ea typeface="+mn-ea"/>
                <a:cs typeface="Verdana"/>
              </a:rPr>
              <a:t>T</a:t>
            </a:r>
            <a:r>
              <a:rPr kumimoji="0" sz="1750" b="0" i="0" u="none" strike="noStrike" kern="1200" cap="none" spc="-15" normalizeH="0" baseline="0" noProof="0" dirty="0">
                <a:ln>
                  <a:noFill/>
                </a:ln>
                <a:solidFill>
                  <a:prstClr val="black"/>
                </a:solidFill>
                <a:effectLst/>
                <a:uLnTx/>
                <a:uFillTx/>
                <a:latin typeface="Verdana"/>
                <a:ea typeface="+mn-ea"/>
                <a:cs typeface="Verdana"/>
              </a:rPr>
              <a:t>hey  </a:t>
            </a:r>
            <a:r>
              <a:rPr kumimoji="0" sz="1750" b="0" i="0" u="none" strike="noStrike" kern="1200" cap="none" spc="0" normalizeH="0" baseline="0" noProof="0" dirty="0">
                <a:ln>
                  <a:noFill/>
                </a:ln>
                <a:solidFill>
                  <a:prstClr val="black"/>
                </a:solidFill>
                <a:effectLst/>
                <a:uLnTx/>
                <a:uFillTx/>
                <a:latin typeface="Verdana"/>
                <a:ea typeface="+mn-ea"/>
                <a:cs typeface="Verdana"/>
              </a:rPr>
              <a:t>w</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125" normalizeH="0" baseline="0" noProof="0" dirty="0">
                <a:ln>
                  <a:noFill/>
                </a:ln>
                <a:solidFill>
                  <a:prstClr val="black"/>
                </a:solidFill>
                <a:effectLst/>
                <a:uLnTx/>
                <a:uFillTx/>
                <a:latin typeface="Verdana"/>
                <a:ea typeface="+mn-ea"/>
                <a:cs typeface="Verdana"/>
              </a:rPr>
              <a:t>l</a:t>
            </a:r>
            <a:r>
              <a:rPr kumimoji="0" sz="1750" b="0" i="0" u="none" strike="noStrike" kern="1200" cap="none" spc="-130" normalizeH="0" baseline="0" noProof="0" dirty="0">
                <a:ln>
                  <a:noFill/>
                </a:ln>
                <a:solidFill>
                  <a:prstClr val="black"/>
                </a:solidFill>
                <a:effectLst/>
                <a:uLnTx/>
                <a:uFillTx/>
                <a:latin typeface="Verdana"/>
                <a:ea typeface="+mn-ea"/>
                <a:cs typeface="Verdana"/>
              </a:rPr>
              <a:t>l </a:t>
            </a:r>
            <a:r>
              <a:rPr kumimoji="0" sz="1750" b="0" i="0" u="none" strike="noStrike" kern="1200" cap="none" spc="-20" normalizeH="0" baseline="0" noProof="0" dirty="0">
                <a:ln>
                  <a:noFill/>
                </a:ln>
                <a:solidFill>
                  <a:prstClr val="black"/>
                </a:solidFill>
                <a:effectLst/>
                <a:uLnTx/>
                <a:uFillTx/>
                <a:latin typeface="Verdana"/>
                <a:ea typeface="+mn-ea"/>
                <a:cs typeface="Verdana"/>
              </a:rPr>
              <a:t>d</a:t>
            </a:r>
            <a:r>
              <a:rPr kumimoji="0" sz="1750" b="0" i="0" u="none" strike="noStrike" kern="1200" cap="none" spc="-5" normalizeH="0" baseline="0" noProof="0" dirty="0">
                <a:ln>
                  <a:noFill/>
                </a:ln>
                <a:solidFill>
                  <a:prstClr val="black"/>
                </a:solidFill>
                <a:effectLst/>
                <a:uLnTx/>
                <a:uFillTx/>
                <a:latin typeface="Verdana"/>
                <a:ea typeface="+mn-ea"/>
                <a:cs typeface="Verdana"/>
              </a:rPr>
              <a:t>i</a:t>
            </a:r>
            <a:r>
              <a:rPr kumimoji="0" sz="1750" b="0" i="0" u="none" strike="noStrike" kern="1200" cap="none" spc="-245" normalizeH="0" baseline="0" noProof="0" dirty="0">
                <a:ln>
                  <a:noFill/>
                </a:ln>
                <a:solidFill>
                  <a:prstClr val="black"/>
                </a:solidFill>
                <a:effectLst/>
                <a:uLnTx/>
                <a:uFillTx/>
                <a:latin typeface="Verdana"/>
                <a:ea typeface="+mn-ea"/>
                <a:cs typeface="Verdana"/>
              </a:rPr>
              <a:t>s</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0" normalizeH="0" baseline="0" noProof="0" dirty="0">
                <a:ln>
                  <a:noFill/>
                </a:ln>
                <a:solidFill>
                  <a:prstClr val="black"/>
                </a:solidFill>
                <a:effectLst/>
                <a:uLnTx/>
                <a:uFillTx/>
                <a:latin typeface="Verdana"/>
                <a:ea typeface="+mn-ea"/>
                <a:cs typeface="Verdana"/>
              </a:rPr>
              <a:t>o</a:t>
            </a:r>
            <a:r>
              <a:rPr kumimoji="0" sz="1750" b="0" i="0" u="none" strike="noStrike" kern="1200" cap="none" spc="25" normalizeH="0" baseline="0" noProof="0" dirty="0">
                <a:ln>
                  <a:noFill/>
                </a:ln>
                <a:solidFill>
                  <a:prstClr val="black"/>
                </a:solidFill>
                <a:effectLst/>
                <a:uLnTx/>
                <a:uFillTx/>
                <a:latin typeface="Verdana"/>
                <a:ea typeface="+mn-ea"/>
                <a:cs typeface="Verdana"/>
              </a:rPr>
              <a:t>v</a:t>
            </a:r>
            <a:r>
              <a:rPr kumimoji="0" sz="1750" b="0" i="0" u="none" strike="noStrike" kern="1200" cap="none" spc="-65" normalizeH="0" baseline="0" noProof="0" dirty="0">
                <a:ln>
                  <a:noFill/>
                </a:ln>
                <a:solidFill>
                  <a:prstClr val="black"/>
                </a:solidFill>
                <a:effectLst/>
                <a:uLnTx/>
                <a:uFillTx/>
                <a:latin typeface="Verdana"/>
                <a:ea typeface="+mn-ea"/>
                <a:cs typeface="Verdana"/>
              </a:rPr>
              <a:t>er</a:t>
            </a:r>
            <a:r>
              <a:rPr kumimoji="0" sz="1750" b="0" i="0" u="none" strike="noStrike" kern="1200" cap="none" spc="-170" normalizeH="0" baseline="0" noProof="0" dirty="0">
                <a:ln>
                  <a:noFill/>
                </a:ln>
                <a:solidFill>
                  <a:prstClr val="black"/>
                </a:solidFill>
                <a:effectLst/>
                <a:uLnTx/>
                <a:uFillTx/>
                <a:latin typeface="Verdana"/>
                <a:ea typeface="+mn-ea"/>
                <a:cs typeface="Verdana"/>
              </a:rPr>
              <a:t>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25" normalizeH="0" baseline="0" noProof="0" dirty="0">
                <a:ln>
                  <a:noFill/>
                </a:ln>
                <a:solidFill>
                  <a:prstClr val="black"/>
                </a:solidFill>
                <a:effectLst/>
                <a:uLnTx/>
                <a:uFillTx/>
                <a:latin typeface="Verdana"/>
                <a:ea typeface="+mn-ea"/>
                <a:cs typeface="Verdana"/>
              </a:rPr>
              <a:t>he</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195" normalizeH="0" baseline="0" noProof="0" dirty="0">
                <a:ln>
                  <a:noFill/>
                </a:ln>
                <a:solidFill>
                  <a:prstClr val="black"/>
                </a:solidFill>
                <a:effectLst/>
                <a:uLnTx/>
                <a:uFillTx/>
                <a:latin typeface="Verdana"/>
                <a:ea typeface="+mn-ea"/>
                <a:cs typeface="Verdana"/>
              </a:rPr>
              <a:t>s</a:t>
            </a:r>
            <a:r>
              <a:rPr kumimoji="0" sz="1750" b="0" i="0" u="none" strike="noStrike" kern="1200" cap="none" spc="-155" normalizeH="0" baseline="0" noProof="0" dirty="0">
                <a:ln>
                  <a:noFill/>
                </a:ln>
                <a:solidFill>
                  <a:prstClr val="black"/>
                </a:solidFill>
                <a:effectLst/>
                <a:uLnTx/>
                <a:uFillTx/>
                <a:latin typeface="Verdana"/>
                <a:ea typeface="+mn-ea"/>
                <a:cs typeface="Verdana"/>
              </a:rPr>
              <a:t>t</a:t>
            </a:r>
            <a:r>
              <a:rPr kumimoji="0" sz="1750" b="0" i="0" u="none" strike="noStrike" kern="1200" cap="none" spc="85" normalizeH="0" baseline="0" noProof="0" dirty="0">
                <a:ln>
                  <a:noFill/>
                </a:ln>
                <a:solidFill>
                  <a:prstClr val="black"/>
                </a:solidFill>
                <a:effectLst/>
                <a:uLnTx/>
                <a:uFillTx/>
                <a:latin typeface="Verdana"/>
                <a:ea typeface="+mn-ea"/>
                <a:cs typeface="Verdana"/>
              </a:rPr>
              <a:t>anda</a:t>
            </a:r>
            <a:r>
              <a:rPr kumimoji="0" sz="1750" b="0" i="0" u="none" strike="noStrike" kern="1200" cap="none" spc="-55" normalizeH="0" baseline="0" noProof="0" dirty="0">
                <a:ln>
                  <a:noFill/>
                </a:ln>
                <a:solidFill>
                  <a:prstClr val="black"/>
                </a:solidFill>
                <a:effectLst/>
                <a:uLnTx/>
                <a:uFillTx/>
                <a:latin typeface="Verdana"/>
                <a:ea typeface="+mn-ea"/>
                <a:cs typeface="Verdana"/>
              </a:rPr>
              <a:t>rd</a:t>
            </a:r>
            <a:r>
              <a:rPr kumimoji="0" sz="1750" b="0" i="0" u="none" strike="noStrike" kern="1200" cap="none" spc="-150" normalizeH="0" baseline="0" noProof="0" dirty="0">
                <a:ln>
                  <a:noFill/>
                </a:ln>
                <a:solidFill>
                  <a:prstClr val="black"/>
                </a:solidFill>
                <a:effectLst/>
                <a:uLnTx/>
                <a:uFillTx/>
                <a:latin typeface="Verdana"/>
                <a:ea typeface="+mn-ea"/>
                <a:cs typeface="Verdana"/>
              </a:rPr>
              <a:t> </a:t>
            </a:r>
            <a:r>
              <a:rPr kumimoji="0" sz="1750" b="0" i="0" u="none" strike="noStrike" kern="1200" cap="none" spc="-200" normalizeH="0" baseline="0" noProof="0" dirty="0">
                <a:ln>
                  <a:noFill/>
                </a:ln>
                <a:solidFill>
                  <a:prstClr val="black"/>
                </a:solidFill>
                <a:effectLst/>
                <a:uLnTx/>
                <a:uFillTx/>
                <a:latin typeface="Verdana"/>
                <a:ea typeface="+mn-ea"/>
                <a:cs typeface="Verdana"/>
              </a:rPr>
              <a:t>sy</a:t>
            </a:r>
            <a:r>
              <a:rPr kumimoji="0" sz="1750" b="0" i="0" u="none" strike="noStrike" kern="1200" cap="none" spc="-180" normalizeH="0" baseline="0" noProof="0" dirty="0">
                <a:ln>
                  <a:noFill/>
                </a:ln>
                <a:solidFill>
                  <a:prstClr val="black"/>
                </a:solidFill>
                <a:effectLst/>
                <a:uLnTx/>
                <a:uFillTx/>
                <a:latin typeface="Verdana"/>
                <a:ea typeface="+mn-ea"/>
                <a:cs typeface="Verdana"/>
              </a:rPr>
              <a:t>s</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15" normalizeH="0" baseline="0" noProof="0" dirty="0">
                <a:ln>
                  <a:noFill/>
                </a:ln>
                <a:solidFill>
                  <a:prstClr val="black"/>
                </a:solidFill>
                <a:effectLst/>
                <a:uLnTx/>
                <a:uFillTx/>
                <a:latin typeface="Verdana"/>
                <a:ea typeface="+mn-ea"/>
                <a:cs typeface="Verdana"/>
              </a:rPr>
              <a:t>em</a:t>
            </a:r>
            <a:r>
              <a:rPr kumimoji="0" sz="1750" b="0" i="0" u="none" strike="noStrike" kern="1200" cap="none" spc="-150" normalizeH="0" baseline="0" noProof="0" dirty="0">
                <a:ln>
                  <a:noFill/>
                </a:ln>
                <a:solidFill>
                  <a:prstClr val="black"/>
                </a:solidFill>
                <a:effectLst/>
                <a:uLnTx/>
                <a:uFillTx/>
                <a:latin typeface="Verdana"/>
                <a:ea typeface="+mn-ea"/>
                <a:cs typeface="Verdana"/>
              </a:rPr>
              <a:t> </a:t>
            </a:r>
            <a:r>
              <a:rPr kumimoji="0" sz="1750" b="0" i="0" u="none" strike="noStrike" kern="1200" cap="none" spc="5" normalizeH="0" baseline="0" noProof="0" dirty="0">
                <a:ln>
                  <a:noFill/>
                </a:ln>
                <a:solidFill>
                  <a:prstClr val="black"/>
                </a:solidFill>
                <a:effectLst/>
                <a:uLnTx/>
                <a:uFillTx/>
                <a:latin typeface="Verdana"/>
                <a:ea typeface="+mn-ea"/>
                <a:cs typeface="Verdana"/>
              </a:rPr>
              <a:t>of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55" normalizeH="0" baseline="0" noProof="0" dirty="0">
                <a:ln>
                  <a:noFill/>
                </a:ln>
                <a:solidFill>
                  <a:prstClr val="black"/>
                </a:solidFill>
                <a:effectLst/>
                <a:uLnTx/>
                <a:uFillTx/>
                <a:latin typeface="Verdana"/>
                <a:ea typeface="+mn-ea"/>
                <a:cs typeface="Verdana"/>
              </a:rPr>
              <a:t>a</a:t>
            </a:r>
            <a:r>
              <a:rPr kumimoji="0" sz="1750" b="0" i="0" u="none" strike="noStrike" kern="1200" cap="none" spc="-35" normalizeH="0" baseline="0" noProof="0" dirty="0">
                <a:ln>
                  <a:noFill/>
                </a:ln>
                <a:solidFill>
                  <a:prstClr val="black"/>
                </a:solidFill>
                <a:effectLst/>
                <a:uLnTx/>
                <a:uFillTx/>
                <a:latin typeface="Verdana"/>
                <a:ea typeface="+mn-ea"/>
                <a:cs typeface="Verdana"/>
              </a:rPr>
              <a:t>s</a:t>
            </a:r>
            <a:r>
              <a:rPr kumimoji="0" sz="1750" b="0" i="0" u="none" strike="noStrike" kern="1200" cap="none" spc="-245" normalizeH="0" baseline="0" noProof="0" dirty="0">
                <a:ln>
                  <a:noFill/>
                </a:ln>
                <a:solidFill>
                  <a:prstClr val="black"/>
                </a:solidFill>
                <a:effectLst/>
                <a:uLnTx/>
                <a:uFillTx/>
                <a:latin typeface="Verdana"/>
                <a:ea typeface="+mn-ea"/>
                <a:cs typeface="Verdana"/>
              </a:rPr>
              <a:t>s</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85" normalizeH="0" baseline="0" noProof="0" dirty="0">
                <a:ln>
                  <a:noFill/>
                </a:ln>
                <a:solidFill>
                  <a:prstClr val="black"/>
                </a:solidFill>
                <a:effectLst/>
                <a:uLnTx/>
                <a:uFillTx/>
                <a:latin typeface="Verdana"/>
                <a:ea typeface="+mn-ea"/>
                <a:cs typeface="Verdana"/>
              </a:rPr>
              <a:t>f</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40" normalizeH="0" baseline="0" noProof="0" dirty="0">
                <a:ln>
                  <a:noFill/>
                </a:ln>
                <a:solidFill>
                  <a:prstClr val="black"/>
                </a:solidFill>
                <a:effectLst/>
                <a:uLnTx/>
                <a:uFillTx/>
                <a:latin typeface="Verdana"/>
                <a:ea typeface="+mn-ea"/>
                <a:cs typeface="Verdana"/>
              </a:rPr>
              <a:t>at</a:t>
            </a:r>
            <a:r>
              <a:rPr kumimoji="0" sz="1750" b="0" i="0" u="none" strike="noStrike" kern="1200" cap="none" spc="-15" normalizeH="0" baseline="0" noProof="0" dirty="0">
                <a:ln>
                  <a:noFill/>
                </a:ln>
                <a:solidFill>
                  <a:prstClr val="black"/>
                </a:solidFill>
                <a:effectLst/>
                <a:uLnTx/>
                <a:uFillTx/>
                <a:latin typeface="Verdana"/>
                <a:ea typeface="+mn-ea"/>
                <a:cs typeface="Verdana"/>
              </a:rPr>
              <a:t>i</a:t>
            </a:r>
            <a:r>
              <a:rPr kumimoji="0" sz="1750" b="0" i="0" u="none" strike="noStrike" kern="1200" cap="none" spc="75" normalizeH="0" baseline="0" noProof="0" dirty="0">
                <a:ln>
                  <a:noFill/>
                </a:ln>
                <a:solidFill>
                  <a:prstClr val="black"/>
                </a:solidFill>
                <a:effectLst/>
                <a:uLnTx/>
                <a:uFillTx/>
                <a:latin typeface="Verdana"/>
                <a:ea typeface="+mn-ea"/>
                <a:cs typeface="Verdana"/>
              </a:rPr>
              <a:t>o</a:t>
            </a:r>
            <a:r>
              <a:rPr kumimoji="0" sz="1750" b="0" i="0" u="none" strike="noStrike" kern="1200" cap="none" spc="-40" normalizeH="0" baseline="0" noProof="0" dirty="0">
                <a:ln>
                  <a:noFill/>
                </a:ln>
                <a:solidFill>
                  <a:prstClr val="black"/>
                </a:solidFill>
                <a:effectLst/>
                <a:uLnTx/>
                <a:uFillTx/>
                <a:latin typeface="Verdana"/>
                <a:ea typeface="+mn-ea"/>
                <a:cs typeface="Verdana"/>
              </a:rPr>
              <a:t>n</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110" normalizeH="0" baseline="0" noProof="0" dirty="0">
                <a:ln>
                  <a:noFill/>
                </a:ln>
                <a:solidFill>
                  <a:prstClr val="black"/>
                </a:solidFill>
                <a:effectLst/>
                <a:uLnTx/>
                <a:uFillTx/>
                <a:latin typeface="Verdana"/>
                <a:ea typeface="+mn-ea"/>
                <a:cs typeface="Verdana"/>
              </a:rPr>
              <a:t>f</a:t>
            </a:r>
            <a:r>
              <a:rPr kumimoji="0" sz="1750" b="0" i="0" u="none" strike="noStrike" kern="1200" cap="none" spc="-70" normalizeH="0" baseline="0" noProof="0" dirty="0">
                <a:ln>
                  <a:noFill/>
                </a:ln>
                <a:solidFill>
                  <a:prstClr val="black"/>
                </a:solidFill>
                <a:effectLst/>
                <a:uLnTx/>
                <a:uFillTx/>
                <a:latin typeface="Verdana"/>
                <a:ea typeface="+mn-ea"/>
                <a:cs typeface="Verdana"/>
              </a:rPr>
              <a:t>i</a:t>
            </a:r>
            <a:r>
              <a:rPr kumimoji="0" sz="1750" b="0" i="0" u="none" strike="noStrike" kern="1200" cap="none" spc="-185" normalizeH="0" baseline="0" noProof="0" dirty="0">
                <a:ln>
                  <a:noFill/>
                </a:ln>
                <a:solidFill>
                  <a:prstClr val="black"/>
                </a:solidFill>
                <a:effectLst/>
                <a:uLnTx/>
                <a:uFillTx/>
                <a:latin typeface="Verdana"/>
                <a:ea typeface="+mn-ea"/>
                <a:cs typeface="Verdana"/>
              </a:rPr>
              <a:t>rst</a:t>
            </a:r>
            <a:r>
              <a:rPr kumimoji="0" sz="1750" b="0" i="0" u="none" strike="noStrike" kern="1200" cap="none" spc="-175" normalizeH="0" baseline="0" noProof="0" dirty="0">
                <a:ln>
                  <a:noFill/>
                </a:ln>
                <a:solidFill>
                  <a:prstClr val="black"/>
                </a:solidFill>
                <a:effectLst/>
                <a:uLnTx/>
                <a:uFillTx/>
                <a:latin typeface="Verdana"/>
                <a:ea typeface="+mn-ea"/>
                <a:cs typeface="Verdana"/>
              </a:rPr>
              <a:t> </a:t>
            </a:r>
            <a:r>
              <a:rPr kumimoji="0" sz="1750" b="0" i="0" u="none" strike="noStrike" kern="1200" cap="none" spc="40" normalizeH="0" baseline="0" noProof="0" dirty="0">
                <a:ln>
                  <a:noFill/>
                </a:ln>
                <a:solidFill>
                  <a:prstClr val="black"/>
                </a:solidFill>
                <a:effectLst/>
                <a:uLnTx/>
                <a:uFillTx/>
                <a:latin typeface="Verdana"/>
                <a:ea typeface="+mn-ea"/>
                <a:cs typeface="Verdana"/>
              </a:rPr>
              <a:t>de</a:t>
            </a:r>
            <a:r>
              <a:rPr kumimoji="0" sz="1750" b="0" i="0" u="none" strike="noStrike" kern="1200" cap="none" spc="65" normalizeH="0" baseline="0" noProof="0" dirty="0">
                <a:ln>
                  <a:noFill/>
                </a:ln>
                <a:solidFill>
                  <a:prstClr val="black"/>
                </a:solidFill>
                <a:effectLst/>
                <a:uLnTx/>
                <a:uFillTx/>
                <a:latin typeface="Verdana"/>
                <a:ea typeface="+mn-ea"/>
                <a:cs typeface="Verdana"/>
              </a:rPr>
              <a:t>v</a:t>
            </a:r>
            <a:r>
              <a:rPr kumimoji="0" sz="1750" b="0" i="0" u="none" strike="noStrike" kern="1200" cap="none" spc="-25" normalizeH="0" baseline="0" noProof="0" dirty="0">
                <a:ln>
                  <a:noFill/>
                </a:ln>
                <a:solidFill>
                  <a:prstClr val="black"/>
                </a:solidFill>
                <a:effectLst/>
                <a:uLnTx/>
                <a:uFillTx/>
                <a:latin typeface="Verdana"/>
                <a:ea typeface="+mn-ea"/>
                <a:cs typeface="Verdana"/>
              </a:rPr>
              <a:t>e</a:t>
            </a:r>
            <a:r>
              <a:rPr kumimoji="0" sz="1750" b="0" i="0" u="none" strike="noStrike" kern="1200" cap="none" spc="-10" normalizeH="0" baseline="0" noProof="0" dirty="0">
                <a:ln>
                  <a:noFill/>
                </a:ln>
                <a:solidFill>
                  <a:prstClr val="black"/>
                </a:solidFill>
                <a:effectLst/>
                <a:uLnTx/>
                <a:uFillTx/>
                <a:latin typeface="Verdana"/>
                <a:ea typeface="+mn-ea"/>
                <a:cs typeface="Verdana"/>
              </a:rPr>
              <a:t>l</a:t>
            </a:r>
            <a:r>
              <a:rPr kumimoji="0" sz="1750" b="0" i="0" u="none" strike="noStrike" kern="1200" cap="none" spc="95" normalizeH="0" baseline="0" noProof="0" dirty="0">
                <a:ln>
                  <a:noFill/>
                </a:ln>
                <a:solidFill>
                  <a:prstClr val="black"/>
                </a:solidFill>
                <a:effectLst/>
                <a:uLnTx/>
                <a:uFillTx/>
                <a:latin typeface="Verdana"/>
                <a:ea typeface="+mn-ea"/>
                <a:cs typeface="Verdana"/>
              </a:rPr>
              <a:t>oped</a:t>
            </a:r>
            <a:r>
              <a:rPr kumimoji="0" sz="1750" b="0" i="0" u="none" strike="noStrike" kern="1200" cap="none" spc="-175" normalizeH="0" baseline="0" noProof="0" dirty="0">
                <a:ln>
                  <a:noFill/>
                </a:ln>
                <a:solidFill>
                  <a:prstClr val="black"/>
                </a:solidFill>
                <a:effectLst/>
                <a:uLnTx/>
                <a:uFillTx/>
                <a:latin typeface="Verdana"/>
                <a:ea typeface="+mn-ea"/>
                <a:cs typeface="Verdana"/>
              </a:rPr>
              <a:t> </a:t>
            </a:r>
            <a:r>
              <a:rPr kumimoji="0" sz="1750" b="0" i="0" u="none" strike="noStrike" kern="1200" cap="none" spc="-5" normalizeH="0" baseline="0" noProof="0" dirty="0">
                <a:ln>
                  <a:noFill/>
                </a:ln>
                <a:solidFill>
                  <a:prstClr val="black"/>
                </a:solidFill>
                <a:effectLst/>
                <a:uLnTx/>
                <a:uFillTx/>
                <a:latin typeface="Verdana"/>
                <a:ea typeface="+mn-ea"/>
                <a:cs typeface="Verdana"/>
              </a:rPr>
              <a:t>b</a:t>
            </a:r>
            <a:r>
              <a:rPr kumimoji="0" sz="1750" b="0" i="0" u="none" strike="noStrike" kern="1200" cap="none" spc="0" normalizeH="0" baseline="0" noProof="0" dirty="0">
                <a:ln>
                  <a:noFill/>
                </a:ln>
                <a:solidFill>
                  <a:prstClr val="black"/>
                </a:solidFill>
                <a:effectLst/>
                <a:uLnTx/>
                <a:uFillTx/>
                <a:latin typeface="Verdana"/>
                <a:ea typeface="+mn-ea"/>
                <a:cs typeface="Verdana"/>
              </a:rPr>
              <a:t>y</a:t>
            </a:r>
            <a:r>
              <a:rPr kumimoji="0" sz="1750" b="0" i="0" u="none" strike="noStrike" kern="1200" cap="none" spc="-135" normalizeH="0" baseline="0" noProof="0" dirty="0">
                <a:ln>
                  <a:noFill/>
                </a:ln>
                <a:solidFill>
                  <a:prstClr val="black"/>
                </a:solidFill>
                <a:effectLst/>
                <a:uLnTx/>
                <a:uFillTx/>
                <a:latin typeface="Verdana"/>
                <a:ea typeface="+mn-ea"/>
                <a:cs typeface="Verdana"/>
              </a:rPr>
              <a:t> </a:t>
            </a:r>
            <a:r>
              <a:rPr kumimoji="0" sz="1750" b="0" i="0" u="none" strike="noStrike" kern="1200" cap="none" spc="-5" normalizeH="0" baseline="0" noProof="0" dirty="0">
                <a:ln>
                  <a:noFill/>
                </a:ln>
                <a:solidFill>
                  <a:prstClr val="black"/>
                </a:solidFill>
                <a:effectLst/>
                <a:uLnTx/>
                <a:uFillTx/>
                <a:latin typeface="Verdana"/>
                <a:ea typeface="+mn-ea"/>
                <a:cs typeface="Verdana"/>
              </a:rPr>
              <a:t>Carl  </a:t>
            </a:r>
            <a:r>
              <a:rPr kumimoji="0" sz="1750" b="0" i="0" u="none" strike="noStrike" kern="1200" cap="none" spc="-175" normalizeH="0" baseline="0" noProof="0" dirty="0">
                <a:ln>
                  <a:noFill/>
                </a:ln>
                <a:solidFill>
                  <a:prstClr val="black"/>
                </a:solidFill>
                <a:effectLst/>
                <a:uLnTx/>
                <a:uFillTx/>
                <a:latin typeface="Verdana"/>
                <a:ea typeface="+mn-ea"/>
                <a:cs typeface="Verdana"/>
              </a:rPr>
              <a:t>L</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40" normalizeH="0" baseline="0" noProof="0" dirty="0">
                <a:ln>
                  <a:noFill/>
                </a:ln>
                <a:solidFill>
                  <a:prstClr val="black"/>
                </a:solidFill>
                <a:effectLst/>
                <a:uLnTx/>
                <a:uFillTx/>
                <a:latin typeface="Verdana"/>
                <a:ea typeface="+mn-ea"/>
                <a:cs typeface="Verdana"/>
              </a:rPr>
              <a:t>nnaeus,</a:t>
            </a:r>
            <a:r>
              <a:rPr kumimoji="0" sz="1750" b="0" i="0" u="none" strike="noStrike" kern="1200" cap="none" spc="-165" normalizeH="0" baseline="0" noProof="0" dirty="0">
                <a:ln>
                  <a:noFill/>
                </a:ln>
                <a:solidFill>
                  <a:prstClr val="black"/>
                </a:solidFill>
                <a:effectLst/>
                <a:uLnTx/>
                <a:uFillTx/>
                <a:latin typeface="Verdana"/>
                <a:ea typeface="+mn-ea"/>
                <a:cs typeface="Verdana"/>
              </a:rPr>
              <a:t>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25" normalizeH="0" baseline="0" noProof="0" dirty="0">
                <a:ln>
                  <a:noFill/>
                </a:ln>
                <a:solidFill>
                  <a:prstClr val="black"/>
                </a:solidFill>
                <a:effectLst/>
                <a:uLnTx/>
                <a:uFillTx/>
                <a:latin typeface="Verdana"/>
                <a:ea typeface="+mn-ea"/>
                <a:cs typeface="Verdana"/>
              </a:rPr>
              <a:t>hoo</a:t>
            </a:r>
            <a:r>
              <a:rPr kumimoji="0" sz="1750" b="0" i="0" u="none" strike="noStrike" kern="1200" cap="none" spc="-20" normalizeH="0" baseline="0" noProof="0" dirty="0">
                <a:ln>
                  <a:noFill/>
                </a:ln>
                <a:solidFill>
                  <a:prstClr val="black"/>
                </a:solidFill>
                <a:effectLst/>
                <a:uLnTx/>
                <a:uFillTx/>
                <a:latin typeface="Verdana"/>
                <a:ea typeface="+mn-ea"/>
                <a:cs typeface="Verdana"/>
              </a:rPr>
              <a:t>s</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25" normalizeH="0" baseline="0" noProof="0" dirty="0">
                <a:ln>
                  <a:noFill/>
                </a:ln>
                <a:solidFill>
                  <a:prstClr val="black"/>
                </a:solidFill>
                <a:effectLst/>
                <a:uLnTx/>
                <a:uFillTx/>
                <a:latin typeface="Verdana"/>
                <a:ea typeface="+mn-ea"/>
                <a:cs typeface="Verdana"/>
              </a:rPr>
              <a:t>ng</a:t>
            </a:r>
            <a:r>
              <a:rPr kumimoji="0" sz="1750" b="0" i="0" u="none" strike="noStrike" kern="1200" cap="none" spc="-180" normalizeH="0" baseline="0" noProof="0" dirty="0">
                <a:ln>
                  <a:noFill/>
                </a:ln>
                <a:solidFill>
                  <a:prstClr val="black"/>
                </a:solidFill>
                <a:effectLst/>
                <a:uLnTx/>
                <a:uFillTx/>
                <a:latin typeface="Verdana"/>
                <a:ea typeface="+mn-ea"/>
                <a:cs typeface="Verdana"/>
              </a:rPr>
              <a:t> </a:t>
            </a:r>
            <a:r>
              <a:rPr kumimoji="0" sz="1750" b="0" i="0" u="none" strike="noStrike" kern="1200" cap="none" spc="45" normalizeH="0" baseline="0" noProof="0" dirty="0">
                <a:ln>
                  <a:noFill/>
                </a:ln>
                <a:solidFill>
                  <a:prstClr val="black"/>
                </a:solidFill>
                <a:effectLst/>
                <a:uLnTx/>
                <a:uFillTx/>
                <a:latin typeface="Verdana"/>
                <a:ea typeface="+mn-ea"/>
                <a:cs typeface="Verdana"/>
              </a:rPr>
              <a:t>a</a:t>
            </a:r>
            <a:r>
              <a:rPr kumimoji="0" sz="1750" b="0" i="0" u="none" strike="noStrike" kern="1200" cap="none" spc="55" normalizeH="0" baseline="0" noProof="0" dirty="0">
                <a:ln>
                  <a:noFill/>
                </a:ln>
                <a:solidFill>
                  <a:prstClr val="black"/>
                </a:solidFill>
                <a:effectLst/>
                <a:uLnTx/>
                <a:uFillTx/>
                <a:latin typeface="Verdana"/>
                <a:ea typeface="+mn-ea"/>
                <a:cs typeface="Verdana"/>
              </a:rPr>
              <a:t>n</a:t>
            </a:r>
            <a:r>
              <a:rPr kumimoji="0" sz="1750" b="0" i="0" u="none" strike="noStrike" kern="1200" cap="none" spc="-140" normalizeH="0" baseline="0" noProof="0" dirty="0">
                <a:ln>
                  <a:noFill/>
                </a:ln>
                <a:solidFill>
                  <a:prstClr val="black"/>
                </a:solidFill>
                <a:effectLst/>
                <a:uLnTx/>
                <a:uFillTx/>
                <a:latin typeface="Verdana"/>
                <a:ea typeface="+mn-ea"/>
                <a:cs typeface="Verdana"/>
              </a:rPr>
              <a:t> </a:t>
            </a:r>
            <a:r>
              <a:rPr kumimoji="0" sz="1750" b="0" i="0" u="none" strike="noStrike" kern="1200" cap="none" spc="-15" normalizeH="0" baseline="0" noProof="0" dirty="0">
                <a:ln>
                  <a:noFill/>
                </a:ln>
                <a:solidFill>
                  <a:prstClr val="black"/>
                </a:solidFill>
                <a:effectLst/>
                <a:uLnTx/>
                <a:uFillTx/>
                <a:latin typeface="Verdana"/>
                <a:ea typeface="+mn-ea"/>
                <a:cs typeface="Verdana"/>
              </a:rPr>
              <a:t>an</a:t>
            </a:r>
            <a:r>
              <a:rPr kumimoji="0" sz="1750" b="0" i="0" u="none" strike="noStrike" kern="1200" cap="none" spc="10" normalizeH="0" baseline="0" noProof="0" dirty="0">
                <a:ln>
                  <a:noFill/>
                </a:ln>
                <a:solidFill>
                  <a:prstClr val="black"/>
                </a:solidFill>
                <a:effectLst/>
                <a:uLnTx/>
                <a:uFillTx/>
                <a:latin typeface="Verdana"/>
                <a:ea typeface="+mn-ea"/>
                <a:cs typeface="Verdana"/>
              </a:rPr>
              <a:t>i</a:t>
            </a:r>
            <a:r>
              <a:rPr kumimoji="0" sz="1750" b="0" i="0" u="none" strike="noStrike" kern="1200" cap="none" spc="-15" normalizeH="0" baseline="0" noProof="0" dirty="0">
                <a:ln>
                  <a:noFill/>
                </a:ln>
                <a:solidFill>
                  <a:prstClr val="black"/>
                </a:solidFill>
                <a:effectLst/>
                <a:uLnTx/>
                <a:uFillTx/>
                <a:latin typeface="Verdana"/>
                <a:ea typeface="+mn-ea"/>
                <a:cs typeface="Verdana"/>
              </a:rPr>
              <a:t>mal</a:t>
            </a:r>
            <a:r>
              <a:rPr kumimoji="0" sz="1750" b="0" i="0" u="none" strike="noStrike" kern="1200" cap="none" spc="-165" normalizeH="0" baseline="0" noProof="0" dirty="0">
                <a:ln>
                  <a:noFill/>
                </a:ln>
                <a:solidFill>
                  <a:prstClr val="black"/>
                </a:solidFill>
                <a:effectLst/>
                <a:uLnTx/>
                <a:uFillTx/>
                <a:latin typeface="Verdana"/>
                <a:ea typeface="+mn-ea"/>
                <a:cs typeface="Verdana"/>
              </a:rPr>
              <a:t> </a:t>
            </a:r>
            <a:r>
              <a:rPr kumimoji="0" sz="1750" b="0" i="0" u="none" strike="noStrike" kern="1200" cap="none" spc="55" normalizeH="0" baseline="0" noProof="0" dirty="0">
                <a:ln>
                  <a:noFill/>
                </a:ln>
                <a:solidFill>
                  <a:prstClr val="black"/>
                </a:solidFill>
                <a:effectLst/>
                <a:uLnTx/>
                <a:uFillTx/>
                <a:latin typeface="Verdana"/>
                <a:ea typeface="+mn-ea"/>
                <a:cs typeface="Verdana"/>
              </a:rPr>
              <a:t>and  </a:t>
            </a:r>
            <a:r>
              <a:rPr kumimoji="0" sz="1750" b="0" i="0" u="none" strike="noStrike" kern="1200" cap="none" spc="-25" normalizeH="0" baseline="0" noProof="0" dirty="0">
                <a:ln>
                  <a:noFill/>
                </a:ln>
                <a:solidFill>
                  <a:prstClr val="black"/>
                </a:solidFill>
                <a:effectLst/>
                <a:uLnTx/>
                <a:uFillTx/>
                <a:latin typeface="Verdana"/>
                <a:ea typeface="+mn-ea"/>
                <a:cs typeface="Verdana"/>
              </a:rPr>
              <a:t>researching </a:t>
            </a:r>
            <a:r>
              <a:rPr kumimoji="0" sz="1750" b="0" i="0" u="none" strike="noStrike" kern="1200" cap="none" spc="-150" normalizeH="0" baseline="0" noProof="0" dirty="0">
                <a:ln>
                  <a:noFill/>
                </a:ln>
                <a:solidFill>
                  <a:prstClr val="black"/>
                </a:solidFill>
                <a:effectLst/>
                <a:uLnTx/>
                <a:uFillTx/>
                <a:latin typeface="Verdana"/>
                <a:ea typeface="+mn-ea"/>
                <a:cs typeface="Verdana"/>
              </a:rPr>
              <a:t>its </a:t>
            </a:r>
            <a:r>
              <a:rPr kumimoji="0" sz="1750" b="0" i="0" u="none" strike="noStrike" kern="1200" cap="none" spc="-40" normalizeH="0" baseline="0" noProof="0" dirty="0">
                <a:ln>
                  <a:noFill/>
                </a:ln>
                <a:solidFill>
                  <a:prstClr val="black"/>
                </a:solidFill>
                <a:effectLst/>
                <a:uLnTx/>
                <a:uFillTx/>
                <a:latin typeface="Verdana"/>
                <a:ea typeface="+mn-ea"/>
                <a:cs typeface="Verdana"/>
              </a:rPr>
              <a:t>classification. </a:t>
            </a:r>
            <a:r>
              <a:rPr kumimoji="0" sz="1750" b="0" i="0" u="none" strike="noStrike" kern="1200" cap="none" spc="-100" normalizeH="0" baseline="0" noProof="0" dirty="0">
                <a:ln>
                  <a:noFill/>
                </a:ln>
                <a:solidFill>
                  <a:prstClr val="black"/>
                </a:solidFill>
                <a:effectLst/>
                <a:uLnTx/>
                <a:uFillTx/>
                <a:latin typeface="Verdana"/>
                <a:ea typeface="+mn-ea"/>
                <a:cs typeface="Verdana"/>
              </a:rPr>
              <a:t>The </a:t>
            </a:r>
            <a:r>
              <a:rPr kumimoji="0" sz="1750" b="0" i="0" u="none" strike="noStrike" kern="1200" cap="none" spc="-95" normalizeH="0" baseline="0" noProof="0" dirty="0">
                <a:ln>
                  <a:noFill/>
                </a:ln>
                <a:solidFill>
                  <a:prstClr val="black"/>
                </a:solidFill>
                <a:effectLst/>
                <a:uLnTx/>
                <a:uFillTx/>
                <a:latin typeface="Verdana"/>
                <a:ea typeface="+mn-ea"/>
                <a:cs typeface="Verdana"/>
              </a:rPr>
              <a:t>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20" normalizeH="0" baseline="0" noProof="0" dirty="0">
                <a:ln>
                  <a:noFill/>
                </a:ln>
                <a:solidFill>
                  <a:prstClr val="black"/>
                </a:solidFill>
                <a:effectLst/>
                <a:uLnTx/>
                <a:uFillTx/>
                <a:latin typeface="Verdana"/>
                <a:ea typeface="+mn-ea"/>
                <a:cs typeface="Verdana"/>
              </a:rPr>
              <a:t>h</a:t>
            </a:r>
            <a:r>
              <a:rPr kumimoji="0" sz="1750" b="0" i="0" u="none" strike="noStrike" kern="1200" cap="none" spc="-40" normalizeH="0" baseline="0" noProof="0" dirty="0">
                <a:ln>
                  <a:noFill/>
                </a:ln>
                <a:solidFill>
                  <a:prstClr val="black"/>
                </a:solidFill>
                <a:effectLst/>
                <a:uLnTx/>
                <a:uFillTx/>
                <a:latin typeface="Verdana"/>
                <a:ea typeface="+mn-ea"/>
                <a:cs typeface="Verdana"/>
              </a:rPr>
              <a:t>i</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75" normalizeH="0" baseline="0" noProof="0" dirty="0">
                <a:ln>
                  <a:noFill/>
                </a:ln>
                <a:solidFill>
                  <a:prstClr val="black"/>
                </a:solidFill>
                <a:effectLst/>
                <a:uLnTx/>
                <a:uFillTx/>
                <a:latin typeface="Verdana"/>
                <a:ea typeface="+mn-ea"/>
                <a:cs typeface="Verdana"/>
              </a:rPr>
              <a:t>d</a:t>
            </a:r>
            <a:r>
              <a:rPr kumimoji="0" sz="1750" b="0" i="0" u="none" strike="noStrike" kern="1200" cap="none" spc="-60" normalizeH="0" baseline="0" noProof="0" dirty="0">
                <a:ln>
                  <a:noFill/>
                </a:ln>
                <a:solidFill>
                  <a:prstClr val="black"/>
                </a:solidFill>
                <a:effectLst/>
                <a:uLnTx/>
                <a:uFillTx/>
                <a:latin typeface="Verdana"/>
                <a:ea typeface="+mn-ea"/>
                <a:cs typeface="Verdana"/>
              </a:rPr>
              <a:t>r</a:t>
            </a:r>
            <a:r>
              <a:rPr kumimoji="0" sz="1750" b="0" i="0" u="none" strike="noStrike" kern="1200" cap="none" spc="25" normalizeH="0" baseline="0" noProof="0" dirty="0">
                <a:ln>
                  <a:noFill/>
                </a:ln>
                <a:solidFill>
                  <a:prstClr val="black"/>
                </a:solidFill>
                <a:effectLst/>
                <a:uLnTx/>
                <a:uFillTx/>
                <a:latin typeface="Verdana"/>
                <a:ea typeface="+mn-ea"/>
                <a:cs typeface="Verdana"/>
              </a:rPr>
              <a:t>en</a:t>
            </a:r>
            <a:r>
              <a:rPr kumimoji="0" sz="1750" b="0" i="0" u="none" strike="noStrike" kern="1200" cap="none" spc="-170" normalizeH="0" baseline="0" noProof="0" dirty="0">
                <a:ln>
                  <a:noFill/>
                </a:ln>
                <a:solidFill>
                  <a:prstClr val="black"/>
                </a:solidFill>
                <a:effectLst/>
                <a:uLnTx/>
                <a:uFillTx/>
                <a:latin typeface="Verdana"/>
                <a:ea typeface="+mn-ea"/>
                <a:cs typeface="Verdana"/>
              </a:rPr>
              <a:t> </a:t>
            </a:r>
            <a:r>
              <a:rPr kumimoji="0" sz="1750" b="0" i="0" u="none" strike="noStrike" kern="1200" cap="none" spc="0" normalizeH="0" baseline="0" noProof="0" dirty="0">
                <a:ln>
                  <a:noFill/>
                </a:ln>
                <a:solidFill>
                  <a:prstClr val="black"/>
                </a:solidFill>
                <a:effectLst/>
                <a:uLnTx/>
                <a:uFillTx/>
                <a:latin typeface="Verdana"/>
                <a:ea typeface="+mn-ea"/>
                <a:cs typeface="Verdana"/>
              </a:rPr>
              <a:t>w</a:t>
            </a:r>
            <a:r>
              <a:rPr kumimoji="0" sz="1750" b="0" i="0" u="none" strike="noStrike" kern="1200" cap="none" spc="-114" normalizeH="0" baseline="0" noProof="0" dirty="0">
                <a:ln>
                  <a:noFill/>
                </a:ln>
                <a:solidFill>
                  <a:prstClr val="black"/>
                </a:solidFill>
                <a:effectLst/>
                <a:uLnTx/>
                <a:uFillTx/>
                <a:latin typeface="Verdana"/>
                <a:ea typeface="+mn-ea"/>
                <a:cs typeface="Verdana"/>
              </a:rPr>
              <a:t>il</a:t>
            </a:r>
            <a:r>
              <a:rPr kumimoji="0" sz="1750" b="0" i="0" u="none" strike="noStrike" kern="1200" cap="none" spc="-130" normalizeH="0" baseline="0" noProof="0" dirty="0">
                <a:ln>
                  <a:noFill/>
                </a:ln>
                <a:solidFill>
                  <a:prstClr val="black"/>
                </a:solidFill>
                <a:effectLst/>
                <a:uLnTx/>
                <a:uFillTx/>
                <a:latin typeface="Verdana"/>
                <a:ea typeface="+mn-ea"/>
                <a:cs typeface="Verdana"/>
              </a:rPr>
              <a:t>l</a:t>
            </a:r>
            <a:r>
              <a:rPr kumimoji="0" sz="1750" b="0" i="0" u="none" strike="noStrike" kern="1200" cap="none" spc="-170" normalizeH="0" baseline="0" noProof="0" dirty="0">
                <a:ln>
                  <a:noFill/>
                </a:ln>
                <a:solidFill>
                  <a:prstClr val="black"/>
                </a:solidFill>
                <a:effectLst/>
                <a:uLnTx/>
                <a:uFillTx/>
                <a:latin typeface="Verdana"/>
                <a:ea typeface="+mn-ea"/>
                <a:cs typeface="Verdana"/>
              </a:rPr>
              <a:t> </a:t>
            </a:r>
            <a:r>
              <a:rPr kumimoji="0" sz="1750" b="0" i="0" u="none" strike="noStrike" kern="1200" cap="none" spc="10" normalizeH="0" baseline="0" noProof="0" dirty="0">
                <a:ln>
                  <a:noFill/>
                </a:ln>
                <a:solidFill>
                  <a:prstClr val="black"/>
                </a:solidFill>
                <a:effectLst/>
                <a:uLnTx/>
                <a:uFillTx/>
                <a:latin typeface="Verdana"/>
                <a:ea typeface="+mn-ea"/>
                <a:cs typeface="Verdana"/>
              </a:rPr>
              <a:t>ha</a:t>
            </a:r>
            <a:r>
              <a:rPr kumimoji="0" sz="1750" b="0" i="0" u="none" strike="noStrike" kern="1200" cap="none" spc="35" normalizeH="0" baseline="0" noProof="0" dirty="0">
                <a:ln>
                  <a:noFill/>
                </a:ln>
                <a:solidFill>
                  <a:prstClr val="black"/>
                </a:solidFill>
                <a:effectLst/>
                <a:uLnTx/>
                <a:uFillTx/>
                <a:latin typeface="Verdana"/>
                <a:ea typeface="+mn-ea"/>
                <a:cs typeface="Verdana"/>
              </a:rPr>
              <a:t>v</a:t>
            </a:r>
            <a:r>
              <a:rPr kumimoji="0" sz="1750" b="0" i="0" u="none" strike="noStrike" kern="1200" cap="none" spc="95" normalizeH="0" baseline="0" noProof="0" dirty="0">
                <a:ln>
                  <a:noFill/>
                </a:ln>
                <a:solidFill>
                  <a:prstClr val="black"/>
                </a:solidFill>
                <a:effectLst/>
                <a:uLnTx/>
                <a:uFillTx/>
                <a:latin typeface="Verdana"/>
                <a:ea typeface="+mn-ea"/>
                <a:cs typeface="Verdana"/>
              </a:rPr>
              <a:t>e</a:t>
            </a:r>
            <a:r>
              <a:rPr kumimoji="0" sz="1750" b="0" i="0" u="none" strike="noStrike" kern="1200" cap="none" spc="-150" normalizeH="0" baseline="0" noProof="0" dirty="0">
                <a:ln>
                  <a:noFill/>
                </a:ln>
                <a:solidFill>
                  <a:prstClr val="black"/>
                </a:solidFill>
                <a:effectLst/>
                <a:uLnTx/>
                <a:uFillTx/>
                <a:latin typeface="Verdana"/>
                <a:ea typeface="+mn-ea"/>
                <a:cs typeface="Verdana"/>
              </a:rPr>
              <a:t>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25" normalizeH="0" baseline="0" noProof="0" dirty="0">
                <a:ln>
                  <a:noFill/>
                </a:ln>
                <a:solidFill>
                  <a:prstClr val="black"/>
                </a:solidFill>
                <a:effectLst/>
                <a:uLnTx/>
                <a:uFillTx/>
                <a:latin typeface="Verdana"/>
                <a:ea typeface="+mn-ea"/>
                <a:cs typeface="Verdana"/>
              </a:rPr>
              <a:t>he</a:t>
            </a:r>
            <a:r>
              <a:rPr kumimoji="0" sz="1750" b="0" i="0" u="none" strike="noStrike" kern="1200" cap="none" spc="-150" normalizeH="0" baseline="0" noProof="0" dirty="0">
                <a:ln>
                  <a:noFill/>
                </a:ln>
                <a:solidFill>
                  <a:prstClr val="black"/>
                </a:solidFill>
                <a:effectLst/>
                <a:uLnTx/>
                <a:uFillTx/>
                <a:latin typeface="Verdana"/>
                <a:ea typeface="+mn-ea"/>
                <a:cs typeface="Verdana"/>
              </a:rPr>
              <a:t> </a:t>
            </a:r>
            <a:r>
              <a:rPr kumimoji="0" sz="1750" b="0" i="0" u="none" strike="noStrike" kern="1200" cap="none" spc="90" normalizeH="0" baseline="0" noProof="0" dirty="0">
                <a:ln>
                  <a:noFill/>
                </a:ln>
                <a:solidFill>
                  <a:prstClr val="black"/>
                </a:solidFill>
                <a:effectLst/>
                <a:uLnTx/>
                <a:uFillTx/>
                <a:latin typeface="Verdana"/>
                <a:ea typeface="+mn-ea"/>
                <a:cs typeface="Verdana"/>
              </a:rPr>
              <a:t>o</a:t>
            </a:r>
            <a:r>
              <a:rPr kumimoji="0" sz="1750" b="0" i="0" u="none" strike="noStrike" kern="1200" cap="none" spc="100" normalizeH="0" baseline="0" noProof="0" dirty="0">
                <a:ln>
                  <a:noFill/>
                </a:ln>
                <a:solidFill>
                  <a:prstClr val="black"/>
                </a:solidFill>
                <a:effectLst/>
                <a:uLnTx/>
                <a:uFillTx/>
                <a:latin typeface="Verdana"/>
                <a:ea typeface="+mn-ea"/>
                <a:cs typeface="Verdana"/>
              </a:rPr>
              <a:t>p</a:t>
            </a:r>
            <a:r>
              <a:rPr kumimoji="0" sz="1750" b="0" i="0" u="none" strike="noStrike" kern="1200" cap="none" spc="90" normalizeH="0" baseline="0" noProof="0" dirty="0">
                <a:ln>
                  <a:noFill/>
                </a:ln>
                <a:solidFill>
                  <a:prstClr val="black"/>
                </a:solidFill>
                <a:effectLst/>
                <a:uLnTx/>
                <a:uFillTx/>
                <a:latin typeface="Verdana"/>
                <a:ea typeface="+mn-ea"/>
                <a:cs typeface="Verdana"/>
              </a:rPr>
              <a:t>p</a:t>
            </a:r>
            <a:r>
              <a:rPr kumimoji="0" sz="1750" b="0" i="0" u="none" strike="noStrike" kern="1200" cap="none" spc="95" normalizeH="0" baseline="0" noProof="0" dirty="0">
                <a:ln>
                  <a:noFill/>
                </a:ln>
                <a:solidFill>
                  <a:prstClr val="black"/>
                </a:solidFill>
                <a:effectLst/>
                <a:uLnTx/>
                <a:uFillTx/>
                <a:latin typeface="Verdana"/>
                <a:ea typeface="+mn-ea"/>
                <a:cs typeface="Verdana"/>
              </a:rPr>
              <a:t>o</a:t>
            </a:r>
            <a:r>
              <a:rPr kumimoji="0" sz="1750" b="0" i="0" u="none" strike="noStrike" kern="1200" cap="none" spc="-165" normalizeH="0" baseline="0" noProof="0" dirty="0">
                <a:ln>
                  <a:noFill/>
                </a:ln>
                <a:solidFill>
                  <a:prstClr val="black"/>
                </a:solidFill>
                <a:effectLst/>
                <a:uLnTx/>
                <a:uFillTx/>
                <a:latin typeface="Verdana"/>
                <a:ea typeface="+mn-ea"/>
                <a:cs typeface="Verdana"/>
              </a:rPr>
              <a:t>r</a:t>
            </a:r>
            <a:r>
              <a:rPr kumimoji="0" sz="1750" b="0" i="0" u="none" strike="noStrike" kern="1200" cap="none" spc="-160" normalizeH="0" baseline="0" noProof="0" dirty="0">
                <a:ln>
                  <a:noFill/>
                </a:ln>
                <a:solidFill>
                  <a:prstClr val="black"/>
                </a:solidFill>
                <a:effectLst/>
                <a:uLnTx/>
                <a:uFillTx/>
                <a:latin typeface="Verdana"/>
                <a:ea typeface="+mn-ea"/>
                <a:cs typeface="Verdana"/>
              </a:rPr>
              <a:t>t</a:t>
            </a:r>
            <a:r>
              <a:rPr kumimoji="0" sz="1750" b="0" i="0" u="none" strike="noStrike" kern="1200" cap="none" spc="-45" normalizeH="0" baseline="0" noProof="0" dirty="0">
                <a:ln>
                  <a:noFill/>
                </a:ln>
                <a:solidFill>
                  <a:prstClr val="black"/>
                </a:solidFill>
                <a:effectLst/>
                <a:uLnTx/>
                <a:uFillTx/>
                <a:latin typeface="Verdana"/>
                <a:ea typeface="+mn-ea"/>
                <a:cs typeface="Verdana"/>
              </a:rPr>
              <a:t>u</a:t>
            </a:r>
            <a:r>
              <a:rPr kumimoji="0" sz="1750" b="0" i="0" u="none" strike="noStrike" kern="1200" cap="none" spc="-60" normalizeH="0" baseline="0" noProof="0" dirty="0">
                <a:ln>
                  <a:noFill/>
                </a:ln>
                <a:solidFill>
                  <a:prstClr val="black"/>
                </a:solidFill>
                <a:effectLst/>
                <a:uLnTx/>
                <a:uFillTx/>
                <a:latin typeface="Verdana"/>
                <a:ea typeface="+mn-ea"/>
                <a:cs typeface="Verdana"/>
              </a:rPr>
              <a:t>n</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100" normalizeH="0" baseline="0" noProof="0" dirty="0">
                <a:ln>
                  <a:noFill/>
                </a:ln>
                <a:solidFill>
                  <a:prstClr val="black"/>
                </a:solidFill>
                <a:effectLst/>
                <a:uLnTx/>
                <a:uFillTx/>
                <a:latin typeface="Verdana"/>
                <a:ea typeface="+mn-ea"/>
                <a:cs typeface="Verdana"/>
              </a:rPr>
              <a:t>y</a:t>
            </a:r>
            <a:r>
              <a:rPr kumimoji="0" sz="1750" b="0" i="0" u="none" strike="noStrike" kern="1200" cap="none" spc="-165" normalizeH="0" baseline="0" noProof="0" dirty="0">
                <a:ln>
                  <a:noFill/>
                </a:ln>
                <a:solidFill>
                  <a:prstClr val="black"/>
                </a:solidFill>
                <a:effectLst/>
                <a:uLnTx/>
                <a:uFillTx/>
                <a:latin typeface="Verdana"/>
                <a:ea typeface="+mn-ea"/>
                <a:cs typeface="Verdana"/>
              </a:rPr>
              <a:t>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60" normalizeH="0" baseline="0" noProof="0" dirty="0">
                <a:ln>
                  <a:noFill/>
                </a:ln>
                <a:solidFill>
                  <a:prstClr val="black"/>
                </a:solidFill>
                <a:effectLst/>
                <a:uLnTx/>
                <a:uFillTx/>
                <a:latin typeface="Verdana"/>
                <a:ea typeface="+mn-ea"/>
                <a:cs typeface="Verdana"/>
              </a:rPr>
              <a:t>o  </a:t>
            </a:r>
            <a:r>
              <a:rPr kumimoji="0" sz="1750" b="0" i="0" u="none" strike="noStrike" kern="1200" cap="none" spc="-15" normalizeH="0" baseline="0" noProof="0" dirty="0">
                <a:ln>
                  <a:noFill/>
                </a:ln>
                <a:solidFill>
                  <a:prstClr val="black"/>
                </a:solidFill>
                <a:effectLst/>
                <a:uLnTx/>
                <a:uFillTx/>
                <a:latin typeface="Verdana"/>
                <a:ea typeface="+mn-ea"/>
                <a:cs typeface="Verdana"/>
              </a:rPr>
              <a:t>de</a:t>
            </a:r>
            <a:r>
              <a:rPr kumimoji="0" sz="1750" b="0" i="0" u="none" strike="noStrike" kern="1200" cap="none" spc="-10" normalizeH="0" baseline="0" noProof="0" dirty="0">
                <a:ln>
                  <a:noFill/>
                </a:ln>
                <a:solidFill>
                  <a:prstClr val="black"/>
                </a:solidFill>
                <a:effectLst/>
                <a:uLnTx/>
                <a:uFillTx/>
                <a:latin typeface="Verdana"/>
                <a:ea typeface="+mn-ea"/>
                <a:cs typeface="Verdana"/>
              </a:rPr>
              <a:t>s</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20" normalizeH="0" baseline="0" noProof="0" dirty="0">
                <a:ln>
                  <a:noFill/>
                </a:ln>
                <a:solidFill>
                  <a:prstClr val="black"/>
                </a:solidFill>
                <a:effectLst/>
                <a:uLnTx/>
                <a:uFillTx/>
                <a:latin typeface="Verdana"/>
                <a:ea typeface="+mn-ea"/>
                <a:cs typeface="Verdana"/>
              </a:rPr>
              <a:t>gn</a:t>
            </a:r>
            <a:r>
              <a:rPr kumimoji="0" sz="1750" b="0" i="0" u="none" strike="noStrike" kern="1200" cap="none" spc="-175" normalizeH="0" baseline="0" noProof="0" dirty="0">
                <a:ln>
                  <a:noFill/>
                </a:ln>
                <a:solidFill>
                  <a:prstClr val="black"/>
                </a:solidFill>
                <a:effectLst/>
                <a:uLnTx/>
                <a:uFillTx/>
                <a:latin typeface="Verdana"/>
                <a:ea typeface="+mn-ea"/>
                <a:cs typeface="Verdana"/>
              </a:rPr>
              <a:t>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30" normalizeH="0" baseline="0" noProof="0" dirty="0">
                <a:ln>
                  <a:noFill/>
                </a:ln>
                <a:solidFill>
                  <a:prstClr val="black"/>
                </a:solidFill>
                <a:effectLst/>
                <a:uLnTx/>
                <a:uFillTx/>
                <a:latin typeface="Verdana"/>
                <a:ea typeface="+mn-ea"/>
                <a:cs typeface="Verdana"/>
              </a:rPr>
              <a:t>he</a:t>
            </a:r>
            <a:r>
              <a:rPr kumimoji="0" sz="1750" b="0" i="0" u="none" strike="noStrike" kern="1200" cap="none" spc="5" normalizeH="0" baseline="0" noProof="0" dirty="0">
                <a:ln>
                  <a:noFill/>
                </a:ln>
                <a:solidFill>
                  <a:prstClr val="black"/>
                </a:solidFill>
                <a:effectLst/>
                <a:uLnTx/>
                <a:uFillTx/>
                <a:latin typeface="Verdana"/>
                <a:ea typeface="+mn-ea"/>
                <a:cs typeface="Verdana"/>
              </a:rPr>
              <a:t>i</a:t>
            </a:r>
            <a:r>
              <a:rPr kumimoji="0" sz="1750" b="0" i="0" u="none" strike="noStrike" kern="1200" cap="none" spc="-220" normalizeH="0" baseline="0" noProof="0" dirty="0">
                <a:ln>
                  <a:noFill/>
                </a:ln>
                <a:solidFill>
                  <a:prstClr val="black"/>
                </a:solidFill>
                <a:effectLst/>
                <a:uLnTx/>
                <a:uFillTx/>
                <a:latin typeface="Verdana"/>
                <a:ea typeface="+mn-ea"/>
                <a:cs typeface="Verdana"/>
              </a:rPr>
              <a:t>r</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45" normalizeH="0" baseline="0" noProof="0" dirty="0">
                <a:ln>
                  <a:noFill/>
                </a:ln>
                <a:solidFill>
                  <a:prstClr val="black"/>
                </a:solidFill>
                <a:effectLst/>
                <a:uLnTx/>
                <a:uFillTx/>
                <a:latin typeface="Verdana"/>
                <a:ea typeface="+mn-ea"/>
                <a:cs typeface="Verdana"/>
              </a:rPr>
              <a:t>ow</a:t>
            </a:r>
            <a:r>
              <a:rPr kumimoji="0" sz="1750" b="0" i="0" u="none" strike="noStrike" kern="1200" cap="none" spc="-40" normalizeH="0" baseline="0" noProof="0" dirty="0">
                <a:ln>
                  <a:noFill/>
                </a:ln>
                <a:solidFill>
                  <a:prstClr val="black"/>
                </a:solidFill>
                <a:effectLst/>
                <a:uLnTx/>
                <a:uFillTx/>
                <a:latin typeface="Verdana"/>
                <a:ea typeface="+mn-ea"/>
                <a:cs typeface="Verdana"/>
              </a:rPr>
              <a:t>n</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114" normalizeH="0" baseline="0" noProof="0" dirty="0">
                <a:ln>
                  <a:noFill/>
                </a:ln>
                <a:solidFill>
                  <a:prstClr val="black"/>
                </a:solidFill>
                <a:effectLst/>
                <a:uLnTx/>
                <a:uFillTx/>
                <a:latin typeface="Verdana"/>
                <a:ea typeface="+mn-ea"/>
                <a:cs typeface="Verdana"/>
              </a:rPr>
              <a:t>‘</a:t>
            </a:r>
            <a:r>
              <a:rPr kumimoji="0" sz="1750" b="0" i="0" u="none" strike="noStrike" kern="1200" cap="none" spc="229" normalizeH="0" baseline="0" noProof="0" dirty="0">
                <a:ln>
                  <a:noFill/>
                </a:ln>
                <a:solidFill>
                  <a:prstClr val="black"/>
                </a:solidFill>
                <a:effectLst/>
                <a:uLnTx/>
                <a:uFillTx/>
                <a:latin typeface="Verdana"/>
                <a:ea typeface="+mn-ea"/>
                <a:cs typeface="Verdana"/>
              </a:rPr>
              <a:t>c</a:t>
            </a:r>
            <a:r>
              <a:rPr kumimoji="0" sz="1750" b="0" i="0" u="none" strike="noStrike" kern="1200" cap="none" spc="-160" normalizeH="0" baseline="0" noProof="0" dirty="0">
                <a:ln>
                  <a:noFill/>
                </a:ln>
                <a:solidFill>
                  <a:prstClr val="black"/>
                </a:solidFill>
                <a:effectLst/>
                <a:uLnTx/>
                <a:uFillTx/>
                <a:latin typeface="Verdana"/>
                <a:ea typeface="+mn-ea"/>
                <a:cs typeface="Verdana"/>
              </a:rPr>
              <a:t>ur</a:t>
            </a:r>
            <a:r>
              <a:rPr kumimoji="0" sz="1750" b="0" i="0" u="none" strike="noStrike" kern="1200" cap="none" spc="-65" normalizeH="0" baseline="0" noProof="0" dirty="0">
                <a:ln>
                  <a:noFill/>
                </a:ln>
                <a:solidFill>
                  <a:prstClr val="black"/>
                </a:solidFill>
                <a:effectLst/>
                <a:uLnTx/>
                <a:uFillTx/>
                <a:latin typeface="Verdana"/>
                <a:ea typeface="+mn-ea"/>
                <a:cs typeface="Verdana"/>
              </a:rPr>
              <a:t>i</a:t>
            </a:r>
            <a:r>
              <a:rPr kumimoji="0" sz="1750" b="0" i="0" u="none" strike="noStrike" kern="1200" cap="none" spc="20" normalizeH="0" baseline="0" noProof="0" dirty="0">
                <a:ln>
                  <a:noFill/>
                </a:ln>
                <a:solidFill>
                  <a:prstClr val="black"/>
                </a:solidFill>
                <a:effectLst/>
                <a:uLnTx/>
                <a:uFillTx/>
                <a:latin typeface="Verdana"/>
                <a:ea typeface="+mn-ea"/>
                <a:cs typeface="Verdana"/>
              </a:rPr>
              <a:t>o</a:t>
            </a:r>
            <a:r>
              <a:rPr kumimoji="0" sz="1750" b="0" i="0" u="none" strike="noStrike" kern="1200" cap="none" spc="25" normalizeH="0" baseline="0" noProof="0" dirty="0">
                <a:ln>
                  <a:noFill/>
                </a:ln>
                <a:solidFill>
                  <a:prstClr val="black"/>
                </a:solidFill>
                <a:effectLst/>
                <a:uLnTx/>
                <a:uFillTx/>
                <a:latin typeface="Verdana"/>
                <a:ea typeface="+mn-ea"/>
                <a:cs typeface="Verdana"/>
              </a:rPr>
              <a:t>u</a:t>
            </a:r>
            <a:r>
              <a:rPr kumimoji="0" sz="1750" b="0" i="0" u="none" strike="noStrike" kern="1200" cap="none" spc="-235" normalizeH="0" baseline="0" noProof="0" dirty="0">
                <a:ln>
                  <a:noFill/>
                </a:ln>
                <a:solidFill>
                  <a:prstClr val="black"/>
                </a:solidFill>
                <a:effectLst/>
                <a:uLnTx/>
                <a:uFillTx/>
                <a:latin typeface="Verdana"/>
                <a:ea typeface="+mn-ea"/>
                <a:cs typeface="Verdana"/>
              </a:rPr>
              <a:t>s</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5" normalizeH="0" baseline="0" noProof="0" dirty="0">
                <a:ln>
                  <a:noFill/>
                </a:ln>
                <a:solidFill>
                  <a:prstClr val="black"/>
                </a:solidFill>
                <a:effectLst/>
                <a:uLnTx/>
                <a:uFillTx/>
                <a:latin typeface="Verdana"/>
                <a:ea typeface="+mn-ea"/>
                <a:cs typeface="Verdana"/>
              </a:rPr>
              <a:t>reature’  </a:t>
            </a:r>
            <a:r>
              <a:rPr kumimoji="0" sz="1750" b="0" i="0" u="none" strike="noStrike" kern="1200" cap="none" spc="65" normalizeH="0" baseline="0" noProof="0" dirty="0">
                <a:ln>
                  <a:noFill/>
                </a:ln>
                <a:solidFill>
                  <a:prstClr val="black"/>
                </a:solidFill>
                <a:effectLst/>
                <a:uLnTx/>
                <a:uFillTx/>
                <a:latin typeface="Verdana"/>
                <a:ea typeface="+mn-ea"/>
                <a:cs typeface="Verdana"/>
              </a:rPr>
              <a:t>an</a:t>
            </a:r>
            <a:r>
              <a:rPr kumimoji="0" sz="1750" b="0" i="0" u="none" strike="noStrike" kern="1200" cap="none" spc="70" normalizeH="0" baseline="0" noProof="0" dirty="0">
                <a:ln>
                  <a:noFill/>
                </a:ln>
                <a:solidFill>
                  <a:prstClr val="black"/>
                </a:solidFill>
                <a:effectLst/>
                <a:uLnTx/>
                <a:uFillTx/>
                <a:latin typeface="Verdana"/>
                <a:ea typeface="+mn-ea"/>
                <a:cs typeface="Verdana"/>
              </a:rPr>
              <a:t>d</a:t>
            </a:r>
            <a:r>
              <a:rPr kumimoji="0" sz="1750" b="0" i="0" u="none" strike="noStrike" kern="1200" cap="none" spc="-135" normalizeH="0" baseline="0" noProof="0" dirty="0">
                <a:ln>
                  <a:noFill/>
                </a:ln>
                <a:solidFill>
                  <a:prstClr val="black"/>
                </a:solidFill>
                <a:effectLst/>
                <a:uLnTx/>
                <a:uFillTx/>
                <a:latin typeface="Verdana"/>
                <a:ea typeface="+mn-ea"/>
                <a:cs typeface="Verdana"/>
              </a:rPr>
              <a:t>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55" normalizeH="0" baseline="0" noProof="0" dirty="0">
                <a:ln>
                  <a:noFill/>
                </a:ln>
                <a:solidFill>
                  <a:prstClr val="black"/>
                </a:solidFill>
                <a:effectLst/>
                <a:uLnTx/>
                <a:uFillTx/>
                <a:latin typeface="Verdana"/>
                <a:ea typeface="+mn-ea"/>
                <a:cs typeface="Verdana"/>
              </a:rPr>
              <a:t>a</a:t>
            </a:r>
            <a:r>
              <a:rPr kumimoji="0" sz="1750" b="0" i="0" u="none" strike="noStrike" kern="1200" cap="none" spc="-35" normalizeH="0" baseline="0" noProof="0" dirty="0">
                <a:ln>
                  <a:noFill/>
                </a:ln>
                <a:solidFill>
                  <a:prstClr val="black"/>
                </a:solidFill>
                <a:effectLst/>
                <a:uLnTx/>
                <a:uFillTx/>
                <a:latin typeface="Verdana"/>
                <a:ea typeface="+mn-ea"/>
                <a:cs typeface="Verdana"/>
              </a:rPr>
              <a:t>s</a:t>
            </a:r>
            <a:r>
              <a:rPr kumimoji="0" sz="1750" b="0" i="0" u="none" strike="noStrike" kern="1200" cap="none" spc="-245" normalizeH="0" baseline="0" noProof="0" dirty="0">
                <a:ln>
                  <a:noFill/>
                </a:ln>
                <a:solidFill>
                  <a:prstClr val="black"/>
                </a:solidFill>
                <a:effectLst/>
                <a:uLnTx/>
                <a:uFillTx/>
                <a:latin typeface="Verdana"/>
                <a:ea typeface="+mn-ea"/>
                <a:cs typeface="Verdana"/>
              </a:rPr>
              <a:t>s</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85" normalizeH="0" baseline="0" noProof="0" dirty="0">
                <a:ln>
                  <a:noFill/>
                </a:ln>
                <a:solidFill>
                  <a:prstClr val="black"/>
                </a:solidFill>
                <a:effectLst/>
                <a:uLnTx/>
                <a:uFillTx/>
                <a:latin typeface="Verdana"/>
                <a:ea typeface="+mn-ea"/>
                <a:cs typeface="Verdana"/>
              </a:rPr>
              <a:t>fy</a:t>
            </a:r>
            <a:r>
              <a:rPr kumimoji="0" sz="1750" b="0" i="0" u="none" strike="noStrike" kern="1200" cap="none" spc="-175" normalizeH="0" baseline="0" noProof="0" dirty="0">
                <a:ln>
                  <a:noFill/>
                </a:ln>
                <a:solidFill>
                  <a:prstClr val="black"/>
                </a:solidFill>
                <a:effectLst/>
                <a:uLnTx/>
                <a:uFillTx/>
                <a:latin typeface="Verdana"/>
                <a:ea typeface="+mn-ea"/>
                <a:cs typeface="Verdana"/>
              </a:rPr>
              <a:t> </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100" normalizeH="0" baseline="0" noProof="0" dirty="0">
                <a:ln>
                  <a:noFill/>
                </a:ln>
                <a:solidFill>
                  <a:prstClr val="black"/>
                </a:solidFill>
                <a:effectLst/>
                <a:uLnTx/>
                <a:uFillTx/>
                <a:latin typeface="Verdana"/>
                <a:ea typeface="+mn-ea"/>
                <a:cs typeface="Verdana"/>
              </a:rPr>
              <a:t>t</a:t>
            </a:r>
            <a:r>
              <a:rPr kumimoji="0" sz="1750" b="0" i="0" u="none" strike="noStrike" kern="1200" cap="none" spc="-155" normalizeH="0" baseline="0" noProof="0" dirty="0">
                <a:ln>
                  <a:noFill/>
                </a:ln>
                <a:solidFill>
                  <a:prstClr val="black"/>
                </a:solidFill>
                <a:effectLst/>
                <a:uLnTx/>
                <a:uFillTx/>
                <a:latin typeface="Verdana"/>
                <a:ea typeface="+mn-ea"/>
                <a:cs typeface="Verdana"/>
              </a:rPr>
              <a:t> </a:t>
            </a:r>
            <a:r>
              <a:rPr kumimoji="0" sz="1750" b="0" i="0" u="none" strike="noStrike" kern="1200" cap="none" spc="120" normalizeH="0" baseline="0" noProof="0" dirty="0">
                <a:ln>
                  <a:noFill/>
                </a:ln>
                <a:solidFill>
                  <a:prstClr val="black"/>
                </a:solidFill>
                <a:effectLst/>
                <a:uLnTx/>
                <a:uFillTx/>
                <a:latin typeface="Verdana"/>
                <a:ea typeface="+mn-ea"/>
                <a:cs typeface="Verdana"/>
              </a:rPr>
              <a:t>b</a:t>
            </a:r>
            <a:r>
              <a:rPr kumimoji="0" sz="1750" b="0" i="0" u="none" strike="noStrike" kern="1200" cap="none" spc="125" normalizeH="0" baseline="0" noProof="0" dirty="0">
                <a:ln>
                  <a:noFill/>
                </a:ln>
                <a:solidFill>
                  <a:prstClr val="black"/>
                </a:solidFill>
                <a:effectLst/>
                <a:uLnTx/>
                <a:uFillTx/>
                <a:latin typeface="Verdana"/>
                <a:ea typeface="+mn-ea"/>
                <a:cs typeface="Verdana"/>
              </a:rPr>
              <a:t>a</a:t>
            </a:r>
            <a:r>
              <a:rPr kumimoji="0" sz="1750" b="0" i="0" u="none" strike="noStrike" kern="1200" cap="none" spc="-70" normalizeH="0" baseline="0" noProof="0" dirty="0">
                <a:ln>
                  <a:noFill/>
                </a:ln>
                <a:solidFill>
                  <a:prstClr val="black"/>
                </a:solidFill>
                <a:effectLst/>
                <a:uLnTx/>
                <a:uFillTx/>
                <a:latin typeface="Verdana"/>
                <a:ea typeface="+mn-ea"/>
                <a:cs typeface="Verdana"/>
              </a:rPr>
              <a:t>s</a:t>
            </a:r>
            <a:r>
              <a:rPr kumimoji="0" sz="1750" b="0" i="0" u="none" strike="noStrike" kern="1200" cap="none" spc="-75" normalizeH="0" baseline="0" noProof="0" dirty="0">
                <a:ln>
                  <a:noFill/>
                </a:ln>
                <a:solidFill>
                  <a:prstClr val="black"/>
                </a:solidFill>
                <a:effectLst/>
                <a:uLnTx/>
                <a:uFillTx/>
                <a:latin typeface="Verdana"/>
                <a:ea typeface="+mn-ea"/>
                <a:cs typeface="Verdana"/>
              </a:rPr>
              <a:t>e</a:t>
            </a:r>
            <a:r>
              <a:rPr kumimoji="0" sz="1750" b="0" i="0" u="none" strike="noStrike" kern="1200" cap="none" spc="105" normalizeH="0" baseline="0" noProof="0" dirty="0">
                <a:ln>
                  <a:noFill/>
                </a:ln>
                <a:solidFill>
                  <a:prstClr val="black"/>
                </a:solidFill>
                <a:effectLst/>
                <a:uLnTx/>
                <a:uFillTx/>
                <a:latin typeface="Verdana"/>
                <a:ea typeface="+mn-ea"/>
                <a:cs typeface="Verdana"/>
              </a:rPr>
              <a:t>d</a:t>
            </a:r>
            <a:r>
              <a:rPr kumimoji="0" sz="1750" b="0" i="0" u="none" strike="noStrike" kern="1200" cap="none" spc="-150" normalizeH="0" baseline="0" noProof="0" dirty="0">
                <a:ln>
                  <a:noFill/>
                </a:ln>
                <a:solidFill>
                  <a:prstClr val="black"/>
                </a:solidFill>
                <a:effectLst/>
                <a:uLnTx/>
                <a:uFillTx/>
                <a:latin typeface="Verdana"/>
                <a:ea typeface="+mn-ea"/>
                <a:cs typeface="Verdana"/>
              </a:rPr>
              <a:t> </a:t>
            </a:r>
            <a:r>
              <a:rPr kumimoji="0" sz="1750" b="0" i="0" u="none" strike="noStrike" kern="1200" cap="none" spc="20" normalizeH="0" baseline="0" noProof="0" dirty="0">
                <a:ln>
                  <a:noFill/>
                </a:ln>
                <a:solidFill>
                  <a:prstClr val="black"/>
                </a:solidFill>
                <a:effectLst/>
                <a:uLnTx/>
                <a:uFillTx/>
                <a:latin typeface="Verdana"/>
                <a:ea typeface="+mn-ea"/>
                <a:cs typeface="Verdana"/>
              </a:rPr>
              <a:t>on</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185" normalizeH="0" baseline="0" noProof="0" dirty="0">
                <a:ln>
                  <a:noFill/>
                </a:ln>
                <a:solidFill>
                  <a:prstClr val="black"/>
                </a:solidFill>
                <a:effectLst/>
                <a:uLnTx/>
                <a:uFillTx/>
                <a:latin typeface="Verdana"/>
                <a:ea typeface="+mn-ea"/>
                <a:cs typeface="Verdana"/>
              </a:rPr>
              <a:t>s  </a:t>
            </a:r>
            <a:r>
              <a:rPr kumimoji="0" sz="1750" b="0" i="0" u="none" strike="noStrike" kern="1200" cap="none" spc="-35" normalizeH="0" baseline="0" noProof="0" dirty="0">
                <a:ln>
                  <a:noFill/>
                </a:ln>
                <a:solidFill>
                  <a:prstClr val="black"/>
                </a:solidFill>
                <a:effectLst/>
                <a:uLnTx/>
                <a:uFillTx/>
                <a:latin typeface="Verdana"/>
                <a:ea typeface="+mn-ea"/>
                <a:cs typeface="Verdana"/>
              </a:rPr>
              <a:t>characteristics. </a:t>
            </a:r>
            <a:r>
              <a:rPr kumimoji="0" sz="1750" b="0" i="0" u="none" strike="noStrike" kern="1200" cap="none" spc="-100" normalizeH="0" baseline="0" noProof="0" dirty="0">
                <a:ln>
                  <a:noFill/>
                </a:ln>
                <a:solidFill>
                  <a:prstClr val="black"/>
                </a:solidFill>
                <a:effectLst/>
                <a:uLnTx/>
                <a:uFillTx/>
                <a:latin typeface="Verdana"/>
                <a:ea typeface="+mn-ea"/>
                <a:cs typeface="Verdana"/>
              </a:rPr>
              <a:t>They </a:t>
            </a:r>
            <a:r>
              <a:rPr kumimoji="0" sz="1750" b="0" i="0" u="none" strike="noStrike" kern="1200" cap="none" spc="-95" normalizeH="0" baseline="0" noProof="0" dirty="0">
                <a:ln>
                  <a:noFill/>
                </a:ln>
                <a:solidFill>
                  <a:prstClr val="black"/>
                </a:solidFill>
                <a:effectLst/>
                <a:uLnTx/>
                <a:uFillTx/>
                <a:latin typeface="Verdana"/>
                <a:ea typeface="+mn-ea"/>
                <a:cs typeface="Verdana"/>
              </a:rPr>
              <a:t>will </a:t>
            </a:r>
            <a:r>
              <a:rPr kumimoji="0" sz="1750" b="0" i="0" u="none" strike="noStrike" kern="1200" cap="none" spc="-35" normalizeH="0" baseline="0" noProof="0" dirty="0">
                <a:ln>
                  <a:noFill/>
                </a:ln>
                <a:solidFill>
                  <a:prstClr val="black"/>
                </a:solidFill>
                <a:effectLst/>
                <a:uLnTx/>
                <a:uFillTx/>
                <a:latin typeface="Verdana"/>
                <a:ea typeface="+mn-ea"/>
                <a:cs typeface="Verdana"/>
              </a:rPr>
              <a:t>learn </a:t>
            </a:r>
            <a:r>
              <a:rPr kumimoji="0" sz="1750" b="0" i="0" u="none" strike="noStrike" kern="1200" cap="none" spc="40" normalizeH="0" baseline="0" noProof="0" dirty="0">
                <a:ln>
                  <a:noFill/>
                </a:ln>
                <a:solidFill>
                  <a:prstClr val="black"/>
                </a:solidFill>
                <a:effectLst/>
                <a:uLnTx/>
                <a:uFillTx/>
                <a:latin typeface="Verdana"/>
                <a:ea typeface="+mn-ea"/>
                <a:cs typeface="Verdana"/>
              </a:rPr>
              <a:t>about </a:t>
            </a:r>
            <a:r>
              <a:rPr kumimoji="0" sz="1750" b="0" i="0" u="none" strike="noStrike" kern="1200" cap="none" spc="-605" normalizeH="0" baseline="0" noProof="0" dirty="0">
                <a:ln>
                  <a:noFill/>
                </a:ln>
                <a:solidFill>
                  <a:prstClr val="black"/>
                </a:solidFill>
                <a:effectLst/>
                <a:uLnTx/>
                <a:uFillTx/>
                <a:latin typeface="Verdana"/>
                <a:ea typeface="+mn-ea"/>
                <a:cs typeface="Verdana"/>
              </a:rPr>
              <a:t> </a:t>
            </a:r>
            <a:r>
              <a:rPr kumimoji="0" sz="1750" b="0" i="0" u="none" strike="noStrike" kern="1200" cap="none" spc="-150" normalizeH="0" baseline="0" noProof="0" dirty="0">
                <a:ln>
                  <a:noFill/>
                </a:ln>
                <a:solidFill>
                  <a:prstClr val="black"/>
                </a:solidFill>
                <a:effectLst/>
                <a:uLnTx/>
                <a:uFillTx/>
                <a:latin typeface="Verdana"/>
                <a:ea typeface="+mn-ea"/>
                <a:cs typeface="Verdana"/>
              </a:rPr>
              <a:t>m</a:t>
            </a:r>
            <a:r>
              <a:rPr kumimoji="0" sz="1750" b="0" i="0" u="none" strike="noStrike" kern="1200" cap="none" spc="-25" normalizeH="0" baseline="0" noProof="0" dirty="0">
                <a:ln>
                  <a:noFill/>
                </a:ln>
                <a:solidFill>
                  <a:prstClr val="black"/>
                </a:solidFill>
                <a:effectLst/>
                <a:uLnTx/>
                <a:uFillTx/>
                <a:latin typeface="Verdana"/>
                <a:ea typeface="+mn-ea"/>
                <a:cs typeface="Verdana"/>
              </a:rPr>
              <a:t>i</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60" normalizeH="0" baseline="0" noProof="0" dirty="0">
                <a:ln>
                  <a:noFill/>
                </a:ln>
                <a:solidFill>
                  <a:prstClr val="black"/>
                </a:solidFill>
                <a:effectLst/>
                <a:uLnTx/>
                <a:uFillTx/>
                <a:latin typeface="Verdana"/>
                <a:ea typeface="+mn-ea"/>
                <a:cs typeface="Verdana"/>
              </a:rPr>
              <a:t>r</a:t>
            </a:r>
            <a:r>
              <a:rPr kumimoji="0" sz="1750" b="0" i="0" u="none" strike="noStrike" kern="1200" cap="none" spc="-75" normalizeH="0" baseline="0" noProof="0" dirty="0">
                <a:ln>
                  <a:noFill/>
                </a:ln>
                <a:solidFill>
                  <a:prstClr val="black"/>
                </a:solidFill>
                <a:effectLst/>
                <a:uLnTx/>
                <a:uFillTx/>
                <a:latin typeface="Verdana"/>
                <a:ea typeface="+mn-ea"/>
                <a:cs typeface="Verdana"/>
              </a:rPr>
              <a:t>o</a:t>
            </a:r>
            <a:r>
              <a:rPr kumimoji="0" sz="1750" b="0" i="0" u="none" strike="noStrike" kern="1200" cap="none" spc="-225" normalizeH="0" baseline="0" noProof="0" dirty="0">
                <a:ln>
                  <a:noFill/>
                </a:ln>
                <a:solidFill>
                  <a:prstClr val="black"/>
                </a:solidFill>
                <a:effectLst/>
                <a:uLnTx/>
                <a:uFillTx/>
                <a:latin typeface="Verdana"/>
                <a:ea typeface="+mn-ea"/>
                <a:cs typeface="Verdana"/>
              </a:rPr>
              <a:t>-</a:t>
            </a:r>
            <a:r>
              <a:rPr kumimoji="0" sz="1750" b="0" i="0" u="none" strike="noStrike" kern="1200" cap="none" spc="20" normalizeH="0" baseline="0" noProof="0" dirty="0">
                <a:ln>
                  <a:noFill/>
                </a:ln>
                <a:solidFill>
                  <a:prstClr val="black"/>
                </a:solidFill>
                <a:effectLst/>
                <a:uLnTx/>
                <a:uFillTx/>
                <a:latin typeface="Verdana"/>
                <a:ea typeface="+mn-ea"/>
                <a:cs typeface="Verdana"/>
              </a:rPr>
              <a:t>orga</a:t>
            </a:r>
            <a:r>
              <a:rPr kumimoji="0" sz="1750" b="0" i="0" u="none" strike="noStrike" kern="1200" cap="none" spc="-55" normalizeH="0" baseline="0" noProof="0" dirty="0">
                <a:ln>
                  <a:noFill/>
                </a:ln>
                <a:solidFill>
                  <a:prstClr val="black"/>
                </a:solidFill>
                <a:effectLst/>
                <a:uLnTx/>
                <a:uFillTx/>
                <a:latin typeface="Verdana"/>
                <a:ea typeface="+mn-ea"/>
                <a:cs typeface="Verdana"/>
              </a:rPr>
              <a:t>n</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245" normalizeH="0" baseline="0" noProof="0" dirty="0">
                <a:ln>
                  <a:noFill/>
                </a:ln>
                <a:solidFill>
                  <a:prstClr val="black"/>
                </a:solidFill>
                <a:effectLst/>
                <a:uLnTx/>
                <a:uFillTx/>
                <a:latin typeface="Verdana"/>
                <a:ea typeface="+mn-ea"/>
                <a:cs typeface="Verdana"/>
              </a:rPr>
              <a:t>s</a:t>
            </a:r>
            <a:r>
              <a:rPr kumimoji="0" sz="1750" b="0" i="0" u="none" strike="noStrike" kern="1200" cap="none" spc="-190" normalizeH="0" baseline="0" noProof="0" dirty="0">
                <a:ln>
                  <a:noFill/>
                </a:ln>
                <a:solidFill>
                  <a:prstClr val="black"/>
                </a:solidFill>
                <a:effectLst/>
                <a:uLnTx/>
                <a:uFillTx/>
                <a:latin typeface="Verdana"/>
                <a:ea typeface="+mn-ea"/>
                <a:cs typeface="Verdana"/>
              </a:rPr>
              <a:t>m</a:t>
            </a:r>
            <a:r>
              <a:rPr kumimoji="0" sz="1750" b="0" i="0" u="none" strike="noStrike" kern="1200" cap="none" spc="-114" normalizeH="0" baseline="0" noProof="0" dirty="0">
                <a:ln>
                  <a:noFill/>
                </a:ln>
                <a:solidFill>
                  <a:prstClr val="black"/>
                </a:solidFill>
                <a:effectLst/>
                <a:uLnTx/>
                <a:uFillTx/>
                <a:latin typeface="Verdana"/>
                <a:ea typeface="+mn-ea"/>
                <a:cs typeface="Verdana"/>
              </a:rPr>
              <a:t>s</a:t>
            </a:r>
            <a:r>
              <a:rPr kumimoji="0" sz="1750" b="0" i="0" u="none" strike="noStrike" kern="1200" cap="none" spc="-155" normalizeH="0" baseline="0" noProof="0" dirty="0">
                <a:ln>
                  <a:noFill/>
                </a:ln>
                <a:solidFill>
                  <a:prstClr val="black"/>
                </a:solidFill>
                <a:effectLst/>
                <a:uLnTx/>
                <a:uFillTx/>
                <a:latin typeface="Verdana"/>
                <a:ea typeface="+mn-ea"/>
                <a:cs typeface="Verdana"/>
              </a:rPr>
              <a:t>,</a:t>
            </a:r>
            <a:r>
              <a:rPr kumimoji="0" sz="1750" b="0" i="0" u="none" strike="noStrike" kern="1200" cap="none" spc="-165" normalizeH="0" baseline="0" noProof="0" dirty="0">
                <a:ln>
                  <a:noFill/>
                </a:ln>
                <a:solidFill>
                  <a:prstClr val="black"/>
                </a:solidFill>
                <a:effectLst/>
                <a:uLnTx/>
                <a:uFillTx/>
                <a:latin typeface="Verdana"/>
                <a:ea typeface="+mn-ea"/>
                <a:cs typeface="Verdana"/>
              </a:rPr>
              <a:t> </a:t>
            </a:r>
            <a:r>
              <a:rPr kumimoji="0" sz="1750" b="0" i="0" u="none" strike="noStrike" kern="1200" cap="none" spc="65" normalizeH="0" baseline="0" noProof="0" dirty="0">
                <a:ln>
                  <a:noFill/>
                </a:ln>
                <a:solidFill>
                  <a:prstClr val="black"/>
                </a:solidFill>
                <a:effectLst/>
                <a:uLnTx/>
                <a:uFillTx/>
                <a:latin typeface="Verdana"/>
                <a:ea typeface="+mn-ea"/>
                <a:cs typeface="Verdana"/>
              </a:rPr>
              <a:t>an</a:t>
            </a:r>
            <a:r>
              <a:rPr kumimoji="0" sz="1750" b="0" i="0" u="none" strike="noStrike" kern="1200" cap="none" spc="70" normalizeH="0" baseline="0" noProof="0" dirty="0">
                <a:ln>
                  <a:noFill/>
                </a:ln>
                <a:solidFill>
                  <a:prstClr val="black"/>
                </a:solidFill>
                <a:effectLst/>
                <a:uLnTx/>
                <a:uFillTx/>
                <a:latin typeface="Verdana"/>
                <a:ea typeface="+mn-ea"/>
                <a:cs typeface="Verdana"/>
              </a:rPr>
              <a:t>d</a:t>
            </a:r>
            <a:r>
              <a:rPr kumimoji="0" sz="1750" b="0" i="0" u="none" strike="noStrike" kern="1200" cap="none" spc="-125" normalizeH="0" baseline="0" noProof="0" dirty="0">
                <a:ln>
                  <a:noFill/>
                </a:ln>
                <a:solidFill>
                  <a:prstClr val="black"/>
                </a:solidFill>
                <a:effectLst/>
                <a:uLnTx/>
                <a:uFillTx/>
                <a:latin typeface="Verdana"/>
                <a:ea typeface="+mn-ea"/>
                <a:cs typeface="Verdana"/>
              </a:rPr>
              <a:t> </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25" normalizeH="0" baseline="0" noProof="0" dirty="0">
                <a:ln>
                  <a:noFill/>
                </a:ln>
                <a:solidFill>
                  <a:prstClr val="black"/>
                </a:solidFill>
                <a:effectLst/>
                <a:uLnTx/>
                <a:uFillTx/>
                <a:latin typeface="Verdana"/>
                <a:ea typeface="+mn-ea"/>
                <a:cs typeface="Verdana"/>
              </a:rPr>
              <a:t>ond</a:t>
            </a:r>
            <a:r>
              <a:rPr kumimoji="0" sz="1750" b="0" i="0" u="none" strike="noStrike" kern="1200" cap="none" spc="30" normalizeH="0" baseline="0" noProof="0" dirty="0">
                <a:ln>
                  <a:noFill/>
                </a:ln>
                <a:solidFill>
                  <a:prstClr val="black"/>
                </a:solidFill>
                <a:effectLst/>
                <a:uLnTx/>
                <a:uFillTx/>
                <a:latin typeface="Verdana"/>
                <a:ea typeface="+mn-ea"/>
                <a:cs typeface="Verdana"/>
              </a:rPr>
              <a:t>u</a:t>
            </a:r>
            <a:r>
              <a:rPr kumimoji="0" sz="1750" b="0" i="0" u="none" strike="noStrike" kern="1200" cap="none" spc="210" normalizeH="0" baseline="0" noProof="0" dirty="0">
                <a:ln>
                  <a:noFill/>
                </a:ln>
                <a:solidFill>
                  <a:prstClr val="black"/>
                </a:solidFill>
                <a:effectLst/>
                <a:uLnTx/>
                <a:uFillTx/>
                <a:latin typeface="Verdana"/>
                <a:ea typeface="+mn-ea"/>
                <a:cs typeface="Verdana"/>
              </a:rPr>
              <a:t>c</a:t>
            </a:r>
            <a:r>
              <a:rPr kumimoji="0" sz="1750" b="0" i="0" u="none" strike="noStrike" kern="1200" cap="none" spc="-100" normalizeH="0" baseline="0" noProof="0" dirty="0">
                <a:ln>
                  <a:noFill/>
                </a:ln>
                <a:solidFill>
                  <a:prstClr val="black"/>
                </a:solidFill>
                <a:effectLst/>
                <a:uLnTx/>
                <a:uFillTx/>
                <a:latin typeface="Verdana"/>
                <a:ea typeface="+mn-ea"/>
                <a:cs typeface="Verdana"/>
              </a:rPr>
              <a:t>t</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35" normalizeH="0" baseline="0" noProof="0" dirty="0">
                <a:ln>
                  <a:noFill/>
                </a:ln>
                <a:solidFill>
                  <a:prstClr val="black"/>
                </a:solidFill>
                <a:effectLst/>
                <a:uLnTx/>
                <a:uFillTx/>
                <a:latin typeface="Verdana"/>
                <a:ea typeface="+mn-ea"/>
                <a:cs typeface="Verdana"/>
              </a:rPr>
              <a:t>an  </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55" normalizeH="0" baseline="0" noProof="0" dirty="0">
                <a:ln>
                  <a:noFill/>
                </a:ln>
                <a:solidFill>
                  <a:prstClr val="black"/>
                </a:solidFill>
                <a:effectLst/>
                <a:uLnTx/>
                <a:uFillTx/>
                <a:latin typeface="Verdana"/>
                <a:ea typeface="+mn-ea"/>
                <a:cs typeface="Verdana"/>
              </a:rPr>
              <a:t>n</a:t>
            </a:r>
            <a:r>
              <a:rPr kumimoji="0" sz="1750" b="0" i="0" u="none" strike="noStrike" kern="1200" cap="none" spc="-45" normalizeH="0" baseline="0" noProof="0" dirty="0">
                <a:ln>
                  <a:noFill/>
                </a:ln>
                <a:solidFill>
                  <a:prstClr val="black"/>
                </a:solidFill>
                <a:effectLst/>
                <a:uLnTx/>
                <a:uFillTx/>
                <a:latin typeface="Verdana"/>
                <a:ea typeface="+mn-ea"/>
                <a:cs typeface="Verdana"/>
              </a:rPr>
              <a:t>v</a:t>
            </a:r>
            <a:r>
              <a:rPr kumimoji="0" sz="1750" b="0" i="0" u="none" strike="noStrike" kern="1200" cap="none" spc="-75" normalizeH="0" baseline="0" noProof="0" dirty="0">
                <a:ln>
                  <a:noFill/>
                </a:ln>
                <a:solidFill>
                  <a:prstClr val="black"/>
                </a:solidFill>
                <a:effectLst/>
                <a:uLnTx/>
                <a:uFillTx/>
                <a:latin typeface="Verdana"/>
                <a:ea typeface="+mn-ea"/>
                <a:cs typeface="Verdana"/>
              </a:rPr>
              <a:t>es</a:t>
            </a:r>
            <a:r>
              <a:rPr kumimoji="0" sz="1750" b="0" i="0" u="none" strike="noStrike" kern="1200" cap="none" spc="-120" normalizeH="0" baseline="0" noProof="0" dirty="0">
                <a:ln>
                  <a:noFill/>
                </a:ln>
                <a:solidFill>
                  <a:prstClr val="black"/>
                </a:solidFill>
                <a:effectLst/>
                <a:uLnTx/>
                <a:uFillTx/>
                <a:latin typeface="Verdana"/>
                <a:ea typeface="+mn-ea"/>
                <a:cs typeface="Verdana"/>
              </a:rPr>
              <a:t>t</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50" normalizeH="0" baseline="0" noProof="0" dirty="0">
                <a:ln>
                  <a:noFill/>
                </a:ln>
                <a:solidFill>
                  <a:prstClr val="black"/>
                </a:solidFill>
                <a:effectLst/>
                <a:uLnTx/>
                <a:uFillTx/>
                <a:latin typeface="Verdana"/>
                <a:ea typeface="+mn-ea"/>
                <a:cs typeface="Verdana"/>
              </a:rPr>
              <a:t>ga</a:t>
            </a:r>
            <a:r>
              <a:rPr kumimoji="0" sz="1750" b="0" i="0" u="none" strike="noStrike" kern="1200" cap="none" spc="10" normalizeH="0" baseline="0" noProof="0" dirty="0">
                <a:ln>
                  <a:noFill/>
                </a:ln>
                <a:solidFill>
                  <a:prstClr val="black"/>
                </a:solidFill>
                <a:effectLst/>
                <a:uLnTx/>
                <a:uFillTx/>
                <a:latin typeface="Verdana"/>
                <a:ea typeface="+mn-ea"/>
                <a:cs typeface="Verdana"/>
              </a:rPr>
              <a:t>t</a:t>
            </a:r>
            <a:r>
              <a:rPr kumimoji="0" sz="1750" b="0" i="0" u="none" strike="noStrike" kern="1200" cap="none" spc="-125" normalizeH="0" baseline="0" noProof="0" dirty="0">
                <a:ln>
                  <a:noFill/>
                </a:ln>
                <a:solidFill>
                  <a:prstClr val="black"/>
                </a:solidFill>
                <a:effectLst/>
                <a:uLnTx/>
                <a:uFillTx/>
                <a:latin typeface="Verdana"/>
                <a:ea typeface="+mn-ea"/>
                <a:cs typeface="Verdana"/>
              </a:rPr>
              <a:t>i</a:t>
            </a:r>
            <a:r>
              <a:rPr kumimoji="0" sz="1750" b="0" i="0" u="none" strike="noStrike" kern="1200" cap="none" spc="20" normalizeH="0" baseline="0" noProof="0" dirty="0">
                <a:ln>
                  <a:noFill/>
                </a:ln>
                <a:solidFill>
                  <a:prstClr val="black"/>
                </a:solidFill>
                <a:effectLst/>
                <a:uLnTx/>
                <a:uFillTx/>
                <a:latin typeface="Verdana"/>
                <a:ea typeface="+mn-ea"/>
                <a:cs typeface="Verdana"/>
              </a:rPr>
              <a:t>on</a:t>
            </a:r>
            <a:r>
              <a:rPr kumimoji="0" sz="1750" b="0" i="0" u="none" strike="noStrike" kern="1200" cap="none" spc="-170" normalizeH="0" baseline="0" noProof="0" dirty="0">
                <a:ln>
                  <a:noFill/>
                </a:ln>
                <a:solidFill>
                  <a:prstClr val="black"/>
                </a:solidFill>
                <a:effectLst/>
                <a:uLnTx/>
                <a:uFillTx/>
                <a:latin typeface="Verdana"/>
                <a:ea typeface="+mn-ea"/>
                <a:cs typeface="Verdana"/>
              </a:rPr>
              <a:t> </a:t>
            </a:r>
            <a:r>
              <a:rPr kumimoji="0" sz="1750" b="0" i="0" u="none" strike="noStrike" kern="1200" cap="none" spc="-114" normalizeH="0" baseline="0" noProof="0" dirty="0">
                <a:ln>
                  <a:noFill/>
                </a:ln>
                <a:solidFill>
                  <a:prstClr val="black"/>
                </a:solidFill>
                <a:effectLst/>
                <a:uLnTx/>
                <a:uFillTx/>
                <a:latin typeface="Verdana"/>
                <a:ea typeface="+mn-ea"/>
                <a:cs typeface="Verdana"/>
              </a:rPr>
              <a:t>i</a:t>
            </a:r>
            <a:r>
              <a:rPr kumimoji="0" sz="1750" b="0" i="0" u="none" strike="noStrike" kern="1200" cap="none" spc="-85" normalizeH="0" baseline="0" noProof="0" dirty="0">
                <a:ln>
                  <a:noFill/>
                </a:ln>
                <a:solidFill>
                  <a:prstClr val="black"/>
                </a:solidFill>
                <a:effectLst/>
                <a:uLnTx/>
                <a:uFillTx/>
                <a:latin typeface="Verdana"/>
                <a:ea typeface="+mn-ea"/>
                <a:cs typeface="Verdana"/>
              </a:rPr>
              <a:t>n</a:t>
            </a:r>
            <a:r>
              <a:rPr kumimoji="0" sz="1750" b="0" i="0" u="none" strike="noStrike" kern="1200" cap="none" spc="-65" normalizeH="0" baseline="0" noProof="0" dirty="0">
                <a:ln>
                  <a:noFill/>
                </a:ln>
                <a:solidFill>
                  <a:prstClr val="black"/>
                </a:solidFill>
                <a:effectLst/>
                <a:uLnTx/>
                <a:uFillTx/>
                <a:latin typeface="Verdana"/>
                <a:ea typeface="+mn-ea"/>
                <a:cs typeface="Verdana"/>
              </a:rPr>
              <a:t>t</a:t>
            </a:r>
            <a:r>
              <a:rPr kumimoji="0" sz="1750" b="0" i="0" u="none" strike="noStrike" kern="1200" cap="none" spc="85" normalizeH="0" baseline="0" noProof="0" dirty="0">
                <a:ln>
                  <a:noFill/>
                </a:ln>
                <a:solidFill>
                  <a:prstClr val="black"/>
                </a:solidFill>
                <a:effectLst/>
                <a:uLnTx/>
                <a:uFillTx/>
                <a:latin typeface="Verdana"/>
                <a:ea typeface="+mn-ea"/>
                <a:cs typeface="Verdana"/>
              </a:rPr>
              <a:t>o</a:t>
            </a:r>
            <a:r>
              <a:rPr kumimoji="0" sz="1750" b="0" i="0" u="none" strike="noStrike" kern="1200" cap="none" spc="-155" normalizeH="0" baseline="0" noProof="0" dirty="0">
                <a:ln>
                  <a:noFill/>
                </a:ln>
                <a:solidFill>
                  <a:prstClr val="black"/>
                </a:solidFill>
                <a:effectLst/>
                <a:uLnTx/>
                <a:uFillTx/>
                <a:latin typeface="Verdana"/>
                <a:ea typeface="+mn-ea"/>
                <a:cs typeface="Verdana"/>
              </a:rPr>
              <a:t> </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25" normalizeH="0" baseline="0" noProof="0" dirty="0">
                <a:ln>
                  <a:noFill/>
                </a:ln>
                <a:solidFill>
                  <a:prstClr val="black"/>
                </a:solidFill>
                <a:effectLst/>
                <a:uLnTx/>
                <a:uFillTx/>
                <a:latin typeface="Verdana"/>
                <a:ea typeface="+mn-ea"/>
                <a:cs typeface="Verdana"/>
              </a:rPr>
              <a:t>he</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75" normalizeH="0" baseline="0" noProof="0" dirty="0">
                <a:ln>
                  <a:noFill/>
                </a:ln>
                <a:solidFill>
                  <a:prstClr val="black"/>
                </a:solidFill>
                <a:effectLst/>
                <a:uLnTx/>
                <a:uFillTx/>
                <a:latin typeface="Verdana"/>
                <a:ea typeface="+mn-ea"/>
                <a:cs typeface="Verdana"/>
              </a:rPr>
              <a:t>g</a:t>
            </a:r>
            <a:r>
              <a:rPr kumimoji="0" sz="1750" b="0" i="0" u="none" strike="noStrike" kern="1200" cap="none" spc="-35" normalizeH="0" baseline="0" noProof="0" dirty="0">
                <a:ln>
                  <a:noFill/>
                </a:ln>
                <a:solidFill>
                  <a:prstClr val="black"/>
                </a:solidFill>
                <a:effectLst/>
                <a:uLnTx/>
                <a:uFillTx/>
                <a:latin typeface="Verdana"/>
                <a:ea typeface="+mn-ea"/>
                <a:cs typeface="Verdana"/>
              </a:rPr>
              <a:t>ro</a:t>
            </a:r>
            <a:r>
              <a:rPr kumimoji="0" sz="1750" b="0" i="0" u="none" strike="noStrike" kern="1200" cap="none" spc="-65" normalizeH="0" baseline="0" noProof="0" dirty="0">
                <a:ln>
                  <a:noFill/>
                </a:ln>
                <a:solidFill>
                  <a:prstClr val="black"/>
                </a:solidFill>
                <a:effectLst/>
                <a:uLnTx/>
                <a:uFillTx/>
                <a:latin typeface="Verdana"/>
                <a:ea typeface="+mn-ea"/>
                <a:cs typeface="Verdana"/>
              </a:rPr>
              <a:t>w</a:t>
            </a:r>
            <a:r>
              <a:rPr kumimoji="0" sz="1750" b="0" i="0" u="none" strike="noStrike" kern="1200" cap="none" spc="-105" normalizeH="0" baseline="0" noProof="0" dirty="0">
                <a:ln>
                  <a:noFill/>
                </a:ln>
                <a:solidFill>
                  <a:prstClr val="black"/>
                </a:solidFill>
                <a:effectLst/>
                <a:uLnTx/>
                <a:uFillTx/>
                <a:latin typeface="Verdana"/>
                <a:ea typeface="+mn-ea"/>
                <a:cs typeface="Verdana"/>
              </a:rPr>
              <a:t>t</a:t>
            </a:r>
            <a:r>
              <a:rPr kumimoji="0" sz="1750" b="0" i="0" u="none" strike="noStrike" kern="1200" cap="none" spc="-40" normalizeH="0" baseline="0" noProof="0" dirty="0">
                <a:ln>
                  <a:noFill/>
                </a:ln>
                <a:solidFill>
                  <a:prstClr val="black"/>
                </a:solidFill>
                <a:effectLst/>
                <a:uLnTx/>
                <a:uFillTx/>
                <a:latin typeface="Verdana"/>
                <a:ea typeface="+mn-ea"/>
                <a:cs typeface="Verdana"/>
              </a:rPr>
              <a:t>h</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5" normalizeH="0" baseline="0" noProof="0" dirty="0">
                <a:ln>
                  <a:noFill/>
                </a:ln>
                <a:solidFill>
                  <a:prstClr val="black"/>
                </a:solidFill>
                <a:effectLst/>
                <a:uLnTx/>
                <a:uFillTx/>
                <a:latin typeface="Verdana"/>
                <a:ea typeface="+mn-ea"/>
                <a:cs typeface="Verdana"/>
              </a:rPr>
              <a:t>of  </a:t>
            </a:r>
            <a:r>
              <a:rPr kumimoji="0" sz="1750" b="0" i="0" u="none" strike="noStrike" kern="1200" cap="none" spc="-10" normalizeH="0" baseline="0" noProof="0" dirty="0">
                <a:ln>
                  <a:noFill/>
                </a:ln>
                <a:solidFill>
                  <a:prstClr val="black"/>
                </a:solidFill>
                <a:effectLst/>
                <a:uLnTx/>
                <a:uFillTx/>
                <a:latin typeface="Verdana"/>
                <a:ea typeface="+mn-ea"/>
                <a:cs typeface="Verdana"/>
              </a:rPr>
              <a:t>mo</a:t>
            </a:r>
            <a:r>
              <a:rPr kumimoji="0" sz="1750" b="0" i="0" u="none" strike="noStrike" kern="1200" cap="none" spc="0" normalizeH="0" baseline="0" noProof="0" dirty="0">
                <a:ln>
                  <a:noFill/>
                </a:ln>
                <a:solidFill>
                  <a:prstClr val="black"/>
                </a:solidFill>
                <a:effectLst/>
                <a:uLnTx/>
                <a:uFillTx/>
                <a:latin typeface="Verdana"/>
                <a:ea typeface="+mn-ea"/>
                <a:cs typeface="Verdana"/>
              </a:rPr>
              <a:t>u</a:t>
            </a:r>
            <a:r>
              <a:rPr kumimoji="0" sz="1750" b="0" i="0" u="none" strike="noStrike" kern="1200" cap="none" spc="-114" normalizeH="0" baseline="0" noProof="0" dirty="0">
                <a:ln>
                  <a:noFill/>
                </a:ln>
                <a:solidFill>
                  <a:prstClr val="black"/>
                </a:solidFill>
                <a:effectLst/>
                <a:uLnTx/>
                <a:uFillTx/>
                <a:latin typeface="Verdana"/>
                <a:ea typeface="+mn-ea"/>
                <a:cs typeface="Verdana"/>
              </a:rPr>
              <a:t>l</a:t>
            </a:r>
            <a:r>
              <a:rPr kumimoji="0" sz="1750" b="0" i="0" u="none" strike="noStrike" kern="1200" cap="none" spc="105" normalizeH="0" baseline="0" noProof="0" dirty="0">
                <a:ln>
                  <a:noFill/>
                </a:ln>
                <a:solidFill>
                  <a:prstClr val="black"/>
                </a:solidFill>
                <a:effectLst/>
                <a:uLnTx/>
                <a:uFillTx/>
                <a:latin typeface="Verdana"/>
                <a:ea typeface="+mn-ea"/>
                <a:cs typeface="Verdana"/>
              </a:rPr>
              <a:t>d</a:t>
            </a:r>
            <a:r>
              <a:rPr kumimoji="0" sz="1750" b="0" i="0" u="none" strike="noStrike" kern="1200" cap="none" spc="-160" normalizeH="0" baseline="0" noProof="0" dirty="0">
                <a:ln>
                  <a:noFill/>
                </a:ln>
                <a:solidFill>
                  <a:prstClr val="black"/>
                </a:solidFill>
                <a:effectLst/>
                <a:uLnTx/>
                <a:uFillTx/>
                <a:latin typeface="Verdana"/>
                <a:ea typeface="+mn-ea"/>
                <a:cs typeface="Verdana"/>
              </a:rPr>
              <a:t> </a:t>
            </a:r>
            <a:r>
              <a:rPr kumimoji="0" sz="1750" b="0" i="0" u="none" strike="noStrike" kern="1200" cap="none" spc="20" normalizeH="0" baseline="0" noProof="0" dirty="0">
                <a:ln>
                  <a:noFill/>
                </a:ln>
                <a:solidFill>
                  <a:prstClr val="black"/>
                </a:solidFill>
                <a:effectLst/>
                <a:uLnTx/>
                <a:uFillTx/>
                <a:latin typeface="Verdana"/>
                <a:ea typeface="+mn-ea"/>
                <a:cs typeface="Verdana"/>
              </a:rPr>
              <a:t>on</a:t>
            </a:r>
            <a:r>
              <a:rPr kumimoji="0" sz="1750" b="0" i="0" u="none" strike="noStrike" kern="1200" cap="none" spc="-130" normalizeH="0" baseline="0" noProof="0" dirty="0">
                <a:ln>
                  <a:noFill/>
                </a:ln>
                <a:solidFill>
                  <a:prstClr val="black"/>
                </a:solidFill>
                <a:effectLst/>
                <a:uLnTx/>
                <a:uFillTx/>
                <a:latin typeface="Verdana"/>
                <a:ea typeface="+mn-ea"/>
                <a:cs typeface="Verdana"/>
              </a:rPr>
              <a:t> </a:t>
            </a:r>
            <a:r>
              <a:rPr kumimoji="0" sz="1750" b="0" i="0" u="none" strike="noStrike" kern="1200" cap="none" spc="-15" normalizeH="0" baseline="0" noProof="0" dirty="0">
                <a:ln>
                  <a:noFill/>
                </a:ln>
                <a:solidFill>
                  <a:prstClr val="black"/>
                </a:solidFill>
                <a:effectLst/>
                <a:uLnTx/>
                <a:uFillTx/>
                <a:latin typeface="Verdana"/>
                <a:ea typeface="+mn-ea"/>
                <a:cs typeface="Verdana"/>
              </a:rPr>
              <a:t>br</a:t>
            </a:r>
            <a:r>
              <a:rPr kumimoji="0" sz="1750" b="0" i="0" u="none" strike="noStrike" kern="1200" cap="none" spc="-10" normalizeH="0" baseline="0" noProof="0" dirty="0">
                <a:ln>
                  <a:noFill/>
                </a:ln>
                <a:solidFill>
                  <a:prstClr val="black"/>
                </a:solidFill>
                <a:effectLst/>
                <a:uLnTx/>
                <a:uFillTx/>
                <a:latin typeface="Verdana"/>
                <a:ea typeface="+mn-ea"/>
                <a:cs typeface="Verdana"/>
              </a:rPr>
              <a:t>e</a:t>
            </a:r>
            <a:r>
              <a:rPr kumimoji="0" sz="1750" b="0" i="0" u="none" strike="noStrike" kern="1200" cap="none" spc="25" normalizeH="0" baseline="0" noProof="0" dirty="0">
                <a:ln>
                  <a:noFill/>
                </a:ln>
                <a:solidFill>
                  <a:prstClr val="black"/>
                </a:solidFill>
                <a:effectLst/>
                <a:uLnTx/>
                <a:uFillTx/>
                <a:latin typeface="Verdana"/>
                <a:ea typeface="+mn-ea"/>
                <a:cs typeface="Verdana"/>
              </a:rPr>
              <a:t>ad.</a:t>
            </a:r>
            <a:endParaRPr kumimoji="0" sz="1750" b="0" i="0" u="none" strike="noStrike" kern="1200" cap="none" spc="0" normalizeH="0" baseline="0" noProof="0">
              <a:ln>
                <a:noFill/>
              </a:ln>
              <a:solidFill>
                <a:prstClr val="black"/>
              </a:solidFill>
              <a:effectLst/>
              <a:uLnTx/>
              <a:uFillTx/>
              <a:latin typeface="Verdana"/>
              <a:ea typeface="+mn-ea"/>
              <a:cs typeface="Verdana"/>
            </a:endParaRPr>
          </a:p>
        </p:txBody>
      </p:sp>
      <p:sp>
        <p:nvSpPr>
          <p:cNvPr id="5" name="object 5"/>
          <p:cNvSpPr txBox="1"/>
          <p:nvPr/>
        </p:nvSpPr>
        <p:spPr>
          <a:xfrm>
            <a:off x="4481321" y="4845558"/>
            <a:ext cx="2978150" cy="1201420"/>
          </a:xfrm>
          <a:prstGeom prst="rect">
            <a:avLst/>
          </a:prstGeom>
          <a:solidFill>
            <a:srgbClr val="FFFFFF"/>
          </a:solidFill>
          <a:ln w="38100">
            <a:solidFill>
              <a:srgbClr val="000000"/>
            </a:solidFill>
          </a:ln>
        </p:spPr>
        <p:txBody>
          <a:bodyPr vert="horz" wrap="square" lIns="0" tIns="41910" rIns="0" bIns="0" rtlCol="0">
            <a:spAutoFit/>
          </a:bodyPr>
          <a:lstStyle/>
          <a:p>
            <a:pPr marL="90805" marR="0" lvl="0" indent="0" algn="l" defTabSz="914400" rtl="0" eaLnBrk="1" fontAlgn="auto" latinLnBrk="0" hangingPunct="1">
              <a:lnSpc>
                <a:spcPct val="100000"/>
              </a:lnSpc>
              <a:spcBef>
                <a:spcPts val="330"/>
              </a:spcBef>
              <a:spcAft>
                <a:spcPts val="0"/>
              </a:spcAft>
              <a:buClrTx/>
              <a:buSzTx/>
              <a:buFontTx/>
              <a:buNone/>
              <a:tabLst/>
              <a:defRPr/>
            </a:pPr>
            <a:r>
              <a:rPr kumimoji="0" sz="1800" b="1" i="0" u="heavy" strike="noStrike" kern="1200" cap="none" spc="-90" normalizeH="0" baseline="0" noProof="0" dirty="0">
                <a:ln>
                  <a:noFill/>
                </a:ln>
                <a:solidFill>
                  <a:prstClr val="black"/>
                </a:solidFill>
                <a:effectLst/>
                <a:uLnTx/>
                <a:uFill>
                  <a:solidFill>
                    <a:srgbClr val="000000"/>
                  </a:solidFill>
                </a:uFill>
                <a:latin typeface="Tahoma"/>
                <a:ea typeface="+mn-ea"/>
                <a:cs typeface="Tahoma"/>
              </a:rPr>
              <a:t>Scientist</a:t>
            </a:r>
            <a:r>
              <a:rPr kumimoji="0" sz="1800" b="1" i="0" u="heavy" strike="noStrike" kern="1200" cap="none" spc="-135" normalizeH="0" baseline="0" noProof="0" dirty="0">
                <a:ln>
                  <a:noFill/>
                </a:ln>
                <a:solidFill>
                  <a:prstClr val="black"/>
                </a:solidFill>
                <a:effectLst/>
                <a:uLnTx/>
                <a:uFill>
                  <a:solidFill>
                    <a:srgbClr val="000000"/>
                  </a:solidFill>
                </a:uFill>
                <a:latin typeface="Tahoma"/>
                <a:ea typeface="+mn-ea"/>
                <a:cs typeface="Tahoma"/>
              </a:rPr>
              <a:t>s</a:t>
            </a:r>
            <a:r>
              <a:rPr kumimoji="0" sz="1800" b="1" i="0" u="heavy" strike="noStrike" kern="1200" cap="none" spc="-40"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60" normalizeH="0" baseline="0" noProof="0" dirty="0">
                <a:ln>
                  <a:noFill/>
                </a:ln>
                <a:solidFill>
                  <a:prstClr val="black"/>
                </a:solidFill>
                <a:effectLst/>
                <a:uLnTx/>
                <a:uFill>
                  <a:solidFill>
                    <a:srgbClr val="000000"/>
                  </a:solidFill>
                </a:uFill>
                <a:latin typeface="Tahoma"/>
                <a:ea typeface="+mn-ea"/>
                <a:cs typeface="Tahoma"/>
              </a:rPr>
              <a:t>Studied</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45" normalizeH="0" baseline="0" noProof="0" dirty="0">
                <a:ln>
                  <a:noFill/>
                </a:ln>
                <a:solidFill>
                  <a:prstClr val="black"/>
                </a:solidFill>
                <a:effectLst/>
                <a:uLnTx/>
                <a:uFillTx/>
                <a:latin typeface="Verdana"/>
                <a:ea typeface="+mn-ea"/>
                <a:cs typeface="Verdana"/>
              </a:rPr>
              <a:t>Ca</a:t>
            </a:r>
            <a:r>
              <a:rPr kumimoji="0" sz="1800" b="0" i="0" u="none" strike="noStrike" kern="1200" cap="none" spc="20" normalizeH="0" baseline="0" noProof="0" dirty="0">
                <a:ln>
                  <a:noFill/>
                </a:ln>
                <a:solidFill>
                  <a:prstClr val="black"/>
                </a:solidFill>
                <a:effectLst/>
                <a:uLnTx/>
                <a:uFillTx/>
                <a:latin typeface="Verdana"/>
                <a:ea typeface="+mn-ea"/>
                <a:cs typeface="Verdana"/>
              </a:rPr>
              <a:t>r</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204" normalizeH="0" baseline="0" noProof="0" dirty="0">
                <a:ln>
                  <a:noFill/>
                </a:ln>
                <a:solidFill>
                  <a:prstClr val="black"/>
                </a:solidFill>
                <a:effectLst/>
                <a:uLnTx/>
                <a:uFillTx/>
                <a:latin typeface="Verdana"/>
                <a:ea typeface="+mn-ea"/>
                <a:cs typeface="Verdana"/>
              </a:rPr>
              <a:t>L</a:t>
            </a:r>
            <a:r>
              <a:rPr kumimoji="0" sz="1800" b="0" i="0" u="none" strike="noStrike" kern="1200" cap="none" spc="-9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nn</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45" normalizeH="0" baseline="0" noProof="0" dirty="0">
                <a:ln>
                  <a:noFill/>
                </a:ln>
                <a:solidFill>
                  <a:prstClr val="black"/>
                </a:solidFill>
                <a:effectLst/>
                <a:uLnTx/>
                <a:uFillTx/>
                <a:latin typeface="Verdana"/>
                <a:ea typeface="+mn-ea"/>
                <a:cs typeface="Verdana"/>
              </a:rPr>
              <a:t>us</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30" normalizeH="0" baseline="0" noProof="0" dirty="0">
                <a:ln>
                  <a:noFill/>
                </a:ln>
                <a:solidFill>
                  <a:prstClr val="black"/>
                </a:solidFill>
                <a:effectLst/>
                <a:uLnTx/>
                <a:uFillTx/>
                <a:latin typeface="Verdana"/>
                <a:ea typeface="+mn-ea"/>
                <a:cs typeface="Verdana"/>
              </a:rPr>
              <a:t>x</a:t>
            </a:r>
            <a:r>
              <a:rPr kumimoji="0" sz="1800" b="0" i="0" u="none" strike="noStrike" kern="1200" cap="none" spc="-40"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5" normalizeH="0" baseline="0" noProof="0" dirty="0">
                <a:ln>
                  <a:noFill/>
                </a:ln>
                <a:solidFill>
                  <a:prstClr val="black"/>
                </a:solidFill>
                <a:effectLst/>
                <a:uLnTx/>
                <a:uFillTx/>
                <a:latin typeface="Verdana"/>
                <a:ea typeface="+mn-ea"/>
                <a:cs typeface="Verdana"/>
              </a:rPr>
              <a:t>de</a:t>
            </a:r>
            <a:r>
              <a:rPr kumimoji="0" sz="1800" b="0" i="0" u="none" strike="noStrike" kern="1200" cap="none" spc="-5" normalizeH="0" baseline="0" noProof="0" dirty="0">
                <a:ln>
                  <a:noFill/>
                </a:ln>
                <a:solidFill>
                  <a:prstClr val="black"/>
                </a:solidFill>
                <a:effectLst/>
                <a:uLnTx/>
                <a:uFillTx/>
                <a:latin typeface="Verdana"/>
                <a:ea typeface="+mn-ea"/>
                <a:cs typeface="Verdana"/>
              </a:rPr>
              <a:t>r</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200" normalizeH="0" baseline="0" noProof="0" dirty="0">
                <a:ln>
                  <a:noFill/>
                </a:ln>
                <a:solidFill>
                  <a:prstClr val="black"/>
                </a:solidFill>
                <a:effectLst/>
                <a:uLnTx/>
                <a:uFillTx/>
                <a:latin typeface="Verdana"/>
                <a:ea typeface="+mn-ea"/>
                <a:cs typeface="Verdana"/>
              </a:rPr>
              <a:t>F</a:t>
            </a:r>
            <a:r>
              <a:rPr kumimoji="0" sz="1800" b="0" i="0" u="none" strike="noStrike" kern="1200" cap="none" spc="-90"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55" normalizeH="0" baseline="0" noProof="0" dirty="0">
                <a:ln>
                  <a:noFill/>
                </a:ln>
                <a:solidFill>
                  <a:prstClr val="black"/>
                </a:solidFill>
                <a:effectLst/>
                <a:uLnTx/>
                <a:uFillTx/>
                <a:latin typeface="Verdana"/>
                <a:ea typeface="+mn-ea"/>
                <a:cs typeface="Verdana"/>
              </a:rPr>
              <a:t>m</a:t>
            </a:r>
            <a:r>
              <a:rPr kumimoji="0" sz="1800" b="0" i="0" u="none" strike="noStrike" kern="1200" cap="none" spc="-2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204" normalizeH="0" baseline="0" noProof="0" dirty="0">
                <a:ln>
                  <a:noFill/>
                </a:ln>
                <a:solidFill>
                  <a:prstClr val="black"/>
                </a:solidFill>
                <a:effectLst/>
                <a:uLnTx/>
                <a:uFillTx/>
                <a:latin typeface="Verdana"/>
                <a:ea typeface="+mn-ea"/>
                <a:cs typeface="Verdana"/>
              </a:rPr>
              <a:t>L</a:t>
            </a:r>
            <a:r>
              <a:rPr kumimoji="0" sz="1800" b="0" i="0" u="none" strike="noStrike" kern="1200" cap="none" spc="-90" normalizeH="0" baseline="0" noProof="0" dirty="0">
                <a:ln>
                  <a:noFill/>
                </a:ln>
                <a:solidFill>
                  <a:prstClr val="black"/>
                </a:solidFill>
                <a:effectLst/>
                <a:uLnTx/>
                <a:uFillTx/>
                <a:latin typeface="Verdana"/>
                <a:ea typeface="+mn-ea"/>
                <a:cs typeface="Verdana"/>
              </a:rPr>
              <a:t>i</a:t>
            </a:r>
            <a:r>
              <a:rPr kumimoji="0" sz="1800" b="0" i="0" u="none" strike="noStrike" kern="1200" cap="none" spc="100" normalizeH="0" baseline="0" noProof="0" dirty="0">
                <a:ln>
                  <a:noFill/>
                </a:ln>
                <a:solidFill>
                  <a:prstClr val="black"/>
                </a:solidFill>
                <a:effectLst/>
                <a:uLnTx/>
                <a:uFillTx/>
                <a:latin typeface="Verdana"/>
                <a:ea typeface="+mn-ea"/>
                <a:cs typeface="Verdana"/>
              </a:rPr>
              <a:t>b</a:t>
            </a:r>
            <a:r>
              <a:rPr kumimoji="0" sz="1800" b="0" i="0" u="none" strike="noStrike" kern="1200" cap="none" spc="95" normalizeH="0" baseline="0" noProof="0" dirty="0">
                <a:ln>
                  <a:noFill/>
                </a:ln>
                <a:solidFill>
                  <a:prstClr val="black"/>
                </a:solidFill>
                <a:effectLst/>
                <a:uLnTx/>
                <a:uFillTx/>
                <a:latin typeface="Verdana"/>
                <a:ea typeface="+mn-ea"/>
                <a:cs typeface="Verdana"/>
              </a:rPr>
              <a:t>b</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15" normalizeH="0" baseline="0" noProof="0" dirty="0">
                <a:ln>
                  <a:noFill/>
                </a:ln>
                <a:solidFill>
                  <a:prstClr val="black"/>
                </a:solidFill>
                <a:effectLst/>
                <a:uLnTx/>
                <a:uFillTx/>
                <a:latin typeface="Verdana"/>
                <a:ea typeface="+mn-ea"/>
                <a:cs typeface="Verdana"/>
              </a:rPr>
              <a:t>yma</a:t>
            </a:r>
            <a:r>
              <a:rPr kumimoji="0" sz="1800" b="0" i="0" u="none" strike="noStrike" kern="1200" cap="none" spc="-45" normalizeH="0" baseline="0" noProof="0" dirty="0">
                <a:ln>
                  <a:noFill/>
                </a:ln>
                <a:solidFill>
                  <a:prstClr val="black"/>
                </a:solidFill>
                <a:effectLst/>
                <a:uLnTx/>
                <a:uFillTx/>
                <a:latin typeface="Verdana"/>
                <a:ea typeface="+mn-ea"/>
                <a:cs typeface="Verdana"/>
              </a:rPr>
              <a:t>n</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6" name="object 6"/>
          <p:cNvSpPr txBox="1"/>
          <p:nvPr/>
        </p:nvSpPr>
        <p:spPr>
          <a:xfrm>
            <a:off x="4481321" y="2736342"/>
            <a:ext cx="4898390" cy="2030095"/>
          </a:xfrm>
          <a:prstGeom prst="rect">
            <a:avLst/>
          </a:prstGeom>
          <a:solidFill>
            <a:srgbClr val="FFFFFF"/>
          </a:solidFill>
          <a:ln w="38100">
            <a:solidFill>
              <a:srgbClr val="000000"/>
            </a:solidFill>
          </a:ln>
        </p:spPr>
        <p:txBody>
          <a:bodyPr vert="horz" wrap="square" lIns="0" tIns="40005" rIns="0" bIns="0" rtlCol="0">
            <a:spAutoFit/>
          </a:bodyPr>
          <a:lstStyle/>
          <a:p>
            <a:pPr marL="90805" marR="0" lvl="0" indent="0" algn="l" defTabSz="914400" rtl="0" eaLnBrk="1" fontAlgn="auto" latinLnBrk="0" hangingPunct="1">
              <a:lnSpc>
                <a:spcPct val="100000"/>
              </a:lnSpc>
              <a:spcBef>
                <a:spcPts val="31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6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55" normalizeH="0" baseline="0" noProof="0" dirty="0">
                <a:ln>
                  <a:noFill/>
                </a:ln>
                <a:solidFill>
                  <a:prstClr val="black"/>
                </a:solidFill>
                <a:effectLst/>
                <a:uLnTx/>
                <a:uFill>
                  <a:solidFill>
                    <a:srgbClr val="000000"/>
                  </a:solidFill>
                </a:uFill>
                <a:latin typeface="Tahoma"/>
                <a:ea typeface="+mn-ea"/>
                <a:cs typeface="Tahoma"/>
              </a:rPr>
              <a:t>Questions</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90" normalizeH="0" baseline="0" noProof="0" dirty="0">
                <a:ln>
                  <a:noFill/>
                </a:ln>
                <a:solidFill>
                  <a:prstClr val="black"/>
                </a:solidFill>
                <a:effectLst/>
                <a:uLnTx/>
                <a:uFillTx/>
                <a:latin typeface="Verdana"/>
                <a:ea typeface="+mn-ea"/>
                <a:cs typeface="Verdana"/>
              </a:rPr>
              <a:t>C</a:t>
            </a:r>
            <a:r>
              <a:rPr kumimoji="0" sz="1800" b="0" i="0" u="none" strike="noStrike" kern="1200" cap="none" spc="155" normalizeH="0" baseline="0" noProof="0" dirty="0">
                <a:ln>
                  <a:noFill/>
                </a:ln>
                <a:solidFill>
                  <a:prstClr val="black"/>
                </a:solidFill>
                <a:effectLst/>
                <a:uLnTx/>
                <a:uFillTx/>
                <a:latin typeface="Verdana"/>
                <a:ea typeface="+mn-ea"/>
                <a:cs typeface="Verdana"/>
              </a:rPr>
              <a:t>a</a:t>
            </a:r>
            <a:r>
              <a:rPr kumimoji="0" sz="1800" b="0" i="0" u="none" strike="noStrike" kern="1200" cap="none" spc="-40" normalizeH="0" baseline="0" noProof="0" dirty="0">
                <a:ln>
                  <a:noFill/>
                </a:ln>
                <a:solidFill>
                  <a:prstClr val="black"/>
                </a:solidFill>
                <a:effectLst/>
                <a:uLnTx/>
                <a:uFillTx/>
                <a:latin typeface="Verdana"/>
                <a:ea typeface="+mn-ea"/>
                <a:cs typeface="Verdana"/>
              </a:rPr>
              <a:t>n</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65" normalizeH="0" baseline="0" noProof="0" dirty="0">
                <a:ln>
                  <a:noFill/>
                </a:ln>
                <a:solidFill>
                  <a:prstClr val="black"/>
                </a:solidFill>
                <a:effectLst/>
                <a:uLnTx/>
                <a:uFillTx/>
                <a:latin typeface="Verdana"/>
                <a:ea typeface="+mn-ea"/>
                <a:cs typeface="Verdana"/>
              </a:rPr>
              <a:t>m</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5" normalizeH="0" baseline="0" noProof="0" dirty="0">
                <a:ln>
                  <a:noFill/>
                </a:ln>
                <a:solidFill>
                  <a:prstClr val="black"/>
                </a:solidFill>
                <a:effectLst/>
                <a:uLnTx/>
                <a:uFillTx/>
                <a:latin typeface="Verdana"/>
                <a:ea typeface="+mn-ea"/>
                <a:cs typeface="Verdana"/>
              </a:rPr>
              <a:t>cro</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70" normalizeH="0" baseline="0" noProof="0" dirty="0">
                <a:ln>
                  <a:noFill/>
                </a:ln>
                <a:solidFill>
                  <a:prstClr val="black"/>
                </a:solidFill>
                <a:effectLst/>
                <a:uLnTx/>
                <a:uFillTx/>
                <a:latin typeface="Verdana"/>
                <a:ea typeface="+mn-ea"/>
                <a:cs typeface="Verdana"/>
              </a:rPr>
              <a:t>r</a:t>
            </a:r>
            <a:r>
              <a:rPr kumimoji="0" sz="1800" b="0" i="0" u="none" strike="noStrike" kern="1200" cap="none" spc="120" normalizeH="0" baseline="0" noProof="0" dirty="0">
                <a:ln>
                  <a:noFill/>
                </a:ln>
                <a:solidFill>
                  <a:prstClr val="black"/>
                </a:solidFill>
                <a:effectLst/>
                <a:uLnTx/>
                <a:uFillTx/>
                <a:latin typeface="Verdana"/>
                <a:ea typeface="+mn-ea"/>
                <a:cs typeface="Verdana"/>
              </a:rPr>
              <a:t>g</a:t>
            </a:r>
            <a:r>
              <a:rPr kumimoji="0" sz="1800" b="0" i="0" u="none" strike="noStrike" kern="1200" cap="none" spc="105" normalizeH="0" baseline="0" noProof="0" dirty="0">
                <a:ln>
                  <a:noFill/>
                </a:ln>
                <a:solidFill>
                  <a:prstClr val="black"/>
                </a:solidFill>
                <a:effectLst/>
                <a:uLnTx/>
                <a:uFillTx/>
                <a:latin typeface="Verdana"/>
                <a:ea typeface="+mn-ea"/>
                <a:cs typeface="Verdana"/>
              </a:rPr>
              <a:t>a</a:t>
            </a:r>
            <a:r>
              <a:rPr kumimoji="0" sz="1800" b="0" i="0" u="none" strike="noStrike" kern="1200" cap="none" spc="-50" normalizeH="0" baseline="0" noProof="0" dirty="0">
                <a:ln>
                  <a:noFill/>
                </a:ln>
                <a:solidFill>
                  <a:prstClr val="black"/>
                </a:solidFill>
                <a:effectLst/>
                <a:uLnTx/>
                <a:uFillTx/>
                <a:latin typeface="Verdana"/>
                <a:ea typeface="+mn-ea"/>
                <a:cs typeface="Verdana"/>
              </a:rPr>
              <a:t>n</a:t>
            </a:r>
            <a:r>
              <a:rPr kumimoji="0" sz="1800" b="0" i="0" u="none" strike="noStrike" kern="1200" cap="none" spc="-130" normalizeH="0" baseline="0" noProof="0" dirty="0">
                <a:ln>
                  <a:noFill/>
                </a:ln>
                <a:solidFill>
                  <a:prstClr val="black"/>
                </a:solidFill>
                <a:effectLst/>
                <a:uLnTx/>
                <a:uFillTx/>
                <a:latin typeface="Verdana"/>
                <a:ea typeface="+mn-ea"/>
                <a:cs typeface="Verdana"/>
              </a:rPr>
              <a:t>i</a:t>
            </a:r>
            <a:r>
              <a:rPr kumimoji="0" sz="1800" b="0" i="0" u="none" strike="noStrike" kern="1200" cap="none" spc="-204" normalizeH="0" baseline="0" noProof="0" dirty="0">
                <a:ln>
                  <a:noFill/>
                </a:ln>
                <a:solidFill>
                  <a:prstClr val="black"/>
                </a:solidFill>
                <a:effectLst/>
                <a:uLnTx/>
                <a:uFillTx/>
                <a:latin typeface="Verdana"/>
                <a:ea typeface="+mn-ea"/>
                <a:cs typeface="Verdana"/>
              </a:rPr>
              <a:t>sm</a:t>
            </a:r>
            <a:r>
              <a:rPr kumimoji="0" sz="1800" b="0" i="0" u="none" strike="noStrike" kern="1200" cap="none" spc="-140" normalizeH="0" baseline="0" noProof="0" dirty="0">
                <a:ln>
                  <a:noFill/>
                </a:ln>
                <a:solidFill>
                  <a:prstClr val="black"/>
                </a:solidFill>
                <a:effectLst/>
                <a:uLnTx/>
                <a:uFillTx/>
                <a:latin typeface="Verdana"/>
                <a:ea typeface="+mn-ea"/>
                <a:cs typeface="Verdana"/>
              </a:rPr>
              <a:t>s</a:t>
            </a:r>
            <a:r>
              <a:rPr kumimoji="0" sz="1800" b="0" i="0" u="none" strike="noStrike" kern="1200" cap="none" spc="-175" normalizeH="0" baseline="0" noProof="0" dirty="0">
                <a:ln>
                  <a:noFill/>
                </a:ln>
                <a:solidFill>
                  <a:prstClr val="black"/>
                </a:solidFill>
                <a:effectLst/>
                <a:uLnTx/>
                <a:uFillTx/>
                <a:latin typeface="Verdana"/>
                <a:ea typeface="+mn-ea"/>
                <a:cs typeface="Verdana"/>
              </a:rPr>
              <a:t> </a:t>
            </a:r>
            <a:r>
              <a:rPr kumimoji="0" sz="1800" b="0" i="0" u="none" strike="noStrike" kern="1200" cap="none" spc="100" normalizeH="0" baseline="0" noProof="0" dirty="0">
                <a:ln>
                  <a:noFill/>
                </a:ln>
                <a:solidFill>
                  <a:prstClr val="black"/>
                </a:solidFill>
                <a:effectLst/>
                <a:uLnTx/>
                <a:uFillTx/>
                <a:latin typeface="Verdana"/>
                <a:ea typeface="+mn-ea"/>
                <a:cs typeface="Verdana"/>
              </a:rPr>
              <a:t>be</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90" normalizeH="0" baseline="0" noProof="0" dirty="0">
                <a:ln>
                  <a:noFill/>
                </a:ln>
                <a:solidFill>
                  <a:prstClr val="black"/>
                </a:solidFill>
                <a:effectLst/>
                <a:uLnTx/>
                <a:uFillTx/>
                <a:latin typeface="Verdana"/>
                <a:ea typeface="+mn-ea"/>
                <a:cs typeface="Verdana"/>
              </a:rPr>
              <a:t>g</a:t>
            </a:r>
            <a:r>
              <a:rPr kumimoji="0" sz="1800" b="0" i="0" u="none" strike="noStrike" kern="1200" cap="none" spc="75" normalizeH="0" baseline="0" noProof="0" dirty="0">
                <a:ln>
                  <a:noFill/>
                </a:ln>
                <a:solidFill>
                  <a:prstClr val="black"/>
                </a:solidFill>
                <a:effectLst/>
                <a:uLnTx/>
                <a:uFillTx/>
                <a:latin typeface="Verdana"/>
                <a:ea typeface="+mn-ea"/>
                <a:cs typeface="Verdana"/>
              </a:rPr>
              <a:t>o</a:t>
            </a:r>
            <a:r>
              <a:rPr kumimoji="0" sz="1800" b="0" i="0" u="none" strike="noStrike" kern="1200" cap="none" spc="100" normalizeH="0" baseline="0" noProof="0" dirty="0">
                <a:ln>
                  <a:noFill/>
                </a:ln>
                <a:solidFill>
                  <a:prstClr val="black"/>
                </a:solidFill>
                <a:effectLst/>
                <a:uLnTx/>
                <a:uFillTx/>
                <a:latin typeface="Verdana"/>
                <a:ea typeface="+mn-ea"/>
                <a:cs typeface="Verdana"/>
              </a:rPr>
              <a:t>od</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70" normalizeH="0" baseline="0" noProof="0" dirty="0">
                <a:ln>
                  <a:noFill/>
                </a:ln>
                <a:solidFill>
                  <a:prstClr val="black"/>
                </a:solidFill>
                <a:effectLst/>
                <a:uLnTx/>
                <a:uFillTx/>
                <a:latin typeface="Verdana"/>
                <a:ea typeface="+mn-ea"/>
                <a:cs typeface="Verdana"/>
              </a:rPr>
              <a:t>for</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10" normalizeH="0" baseline="0" noProof="0" dirty="0">
                <a:ln>
                  <a:noFill/>
                </a:ln>
                <a:solidFill>
                  <a:prstClr val="black"/>
                </a:solidFill>
                <a:effectLst/>
                <a:uLnTx/>
                <a:uFillTx/>
                <a:latin typeface="Verdana"/>
                <a:ea typeface="+mn-ea"/>
                <a:cs typeface="Verdana"/>
              </a:rPr>
              <a:t>y</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u</a:t>
            </a:r>
            <a:r>
              <a:rPr kumimoji="0" sz="1800" b="0" i="0" u="none" strike="noStrike" kern="1200" cap="none" spc="80" normalizeH="0" baseline="0" noProof="0" dirty="0">
                <a:ln>
                  <a:noFill/>
                </a:ln>
                <a:solidFill>
                  <a:prstClr val="black"/>
                </a:solidFill>
                <a:effectLst/>
                <a:uLnTx/>
                <a:uFillTx/>
                <a:latin typeface="Verdana"/>
                <a:ea typeface="+mn-ea"/>
                <a:cs typeface="Verdana"/>
              </a:rPr>
              <a: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5"/>
              </a:spcBef>
              <a:spcAft>
                <a:spcPts val="0"/>
              </a:spcAft>
              <a:buClrTx/>
              <a:buSzTx/>
              <a:buFont typeface="Arial MT"/>
              <a:buChar char="•"/>
              <a:tabLst>
                <a:tab pos="377190" algn="l"/>
                <a:tab pos="377825" algn="l"/>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170" normalizeH="0" baseline="0" noProof="0" dirty="0">
                <a:ln>
                  <a:noFill/>
                </a:ln>
                <a:solidFill>
                  <a:prstClr val="black"/>
                </a:solidFill>
                <a:effectLst/>
                <a:uLnTx/>
                <a:uFillTx/>
                <a:latin typeface="Verdana"/>
                <a:ea typeface="+mn-ea"/>
                <a:cs typeface="Verdana"/>
              </a:rPr>
              <a:t>c</a:t>
            </a:r>
            <a:r>
              <a:rPr kumimoji="0" sz="1800" b="0" i="0" u="none" strike="noStrike" kern="1200" cap="none" spc="190" normalizeH="0" baseline="0" noProof="0" dirty="0">
                <a:ln>
                  <a:noFill/>
                </a:ln>
                <a:solidFill>
                  <a:prstClr val="black"/>
                </a:solidFill>
                <a:effectLst/>
                <a:uLnTx/>
                <a:uFillTx/>
                <a:latin typeface="Verdana"/>
                <a:ea typeface="+mn-ea"/>
                <a:cs typeface="Verdana"/>
              </a:rPr>
              <a:t>a</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f</a:t>
            </a:r>
            <a:r>
              <a:rPr kumimoji="0" sz="1800" b="0" i="0" u="none" strike="noStrike" kern="1200" cap="none" spc="-70" normalizeH="0" baseline="0" noProof="0" dirty="0">
                <a:ln>
                  <a:noFill/>
                </a:ln>
                <a:solidFill>
                  <a:prstClr val="black"/>
                </a:solidFill>
                <a:effectLst/>
                <a:uLnTx/>
                <a:uFillTx/>
                <a:latin typeface="Verdana"/>
                <a:ea typeface="+mn-ea"/>
                <a:cs typeface="Verdana"/>
              </a:rPr>
              <a:t>i</a:t>
            </a:r>
            <a:r>
              <a:rPr kumimoji="0" sz="1800" b="0" i="0" u="none" strike="noStrike" kern="1200" cap="none" spc="-135" normalizeH="0" baseline="0" noProof="0" dirty="0">
                <a:ln>
                  <a:noFill/>
                </a:ln>
                <a:solidFill>
                  <a:prstClr val="black"/>
                </a:solidFill>
                <a:effectLst/>
                <a:uLnTx/>
                <a:uFillTx/>
                <a:latin typeface="Verdana"/>
                <a:ea typeface="+mn-ea"/>
                <a:cs typeface="Verdana"/>
              </a:rPr>
              <a:t>s</a:t>
            </a:r>
            <a:r>
              <a:rPr kumimoji="0" sz="1800" b="0" i="0" u="none" strike="noStrike" kern="1200" cap="none" spc="-155" normalizeH="0" baseline="0" noProof="0" dirty="0">
                <a:ln>
                  <a:noFill/>
                </a:ln>
                <a:solidFill>
                  <a:prstClr val="black"/>
                </a:solidFill>
                <a:effectLst/>
                <a:uLnTx/>
                <a:uFillTx/>
                <a:latin typeface="Verdana"/>
                <a:ea typeface="+mn-ea"/>
                <a:cs typeface="Verdana"/>
              </a:rPr>
              <a:t>h</a:t>
            </a:r>
            <a:r>
              <a:rPr kumimoji="0" sz="1800" b="0" i="0" u="none" strike="noStrike" kern="1200" cap="none" spc="-16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0" normalizeH="0" baseline="0" noProof="0" dirty="0">
                <a:ln>
                  <a:noFill/>
                </a:ln>
                <a:solidFill>
                  <a:prstClr val="black"/>
                </a:solidFill>
                <a:effectLst/>
                <a:uLnTx/>
                <a:uFillTx/>
                <a:latin typeface="Verdana"/>
                <a:ea typeface="+mn-ea"/>
                <a:cs typeface="Verdana"/>
              </a:rPr>
              <a:t>ot</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125" normalizeH="0" baseline="0" noProof="0" dirty="0">
                <a:ln>
                  <a:noFill/>
                </a:ln>
                <a:solidFill>
                  <a:prstClr val="black"/>
                </a:solidFill>
                <a:effectLst/>
                <a:uLnTx/>
                <a:uFillTx/>
                <a:latin typeface="Verdana"/>
                <a:ea typeface="+mn-ea"/>
                <a:cs typeface="Verdana"/>
              </a:rPr>
              <a:t>li</a:t>
            </a:r>
            <a:r>
              <a:rPr kumimoji="0" sz="1800" b="0" i="0" u="none" strike="noStrike" kern="1200" cap="none" spc="-65" normalizeH="0" baseline="0" noProof="0" dirty="0">
                <a:ln>
                  <a:noFill/>
                </a:ln>
                <a:solidFill>
                  <a:prstClr val="black"/>
                </a:solidFill>
                <a:effectLst/>
                <a:uLnTx/>
                <a:uFillTx/>
                <a:latin typeface="Verdana"/>
                <a:ea typeface="+mn-ea"/>
                <a:cs typeface="Verdana"/>
              </a:rPr>
              <a:t>v</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on</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20"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90" normalizeH="0" baseline="0" noProof="0" dirty="0">
                <a:ln>
                  <a:noFill/>
                </a:ln>
                <a:solidFill>
                  <a:prstClr val="black"/>
                </a:solidFill>
                <a:effectLst/>
                <a:uLnTx/>
                <a:uFillTx/>
                <a:latin typeface="Verdana"/>
                <a:ea typeface="+mn-ea"/>
                <a:cs typeface="Verdana"/>
              </a:rPr>
              <a:t>d?</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30480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170" normalizeH="0" baseline="0" noProof="0" dirty="0">
                <a:ln>
                  <a:noFill/>
                </a:ln>
                <a:solidFill>
                  <a:prstClr val="black"/>
                </a:solidFill>
                <a:effectLst/>
                <a:uLnTx/>
                <a:uFillTx/>
                <a:latin typeface="Verdana"/>
                <a:ea typeface="+mn-ea"/>
                <a:cs typeface="Verdana"/>
              </a:rPr>
              <a:t>c</a:t>
            </a:r>
            <a:r>
              <a:rPr kumimoji="0" sz="1800" b="0" i="0" u="none" strike="noStrike" kern="1200" cap="none" spc="190" normalizeH="0" baseline="0" noProof="0" dirty="0">
                <a:ln>
                  <a:noFill/>
                </a:ln>
                <a:solidFill>
                  <a:prstClr val="black"/>
                </a:solidFill>
                <a:effectLst/>
                <a:uLnTx/>
                <a:uFillTx/>
                <a:latin typeface="Verdana"/>
                <a:ea typeface="+mn-ea"/>
                <a:cs typeface="Verdana"/>
              </a:rPr>
              <a:t>a</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0" normalizeH="0" baseline="0" noProof="0" dirty="0">
                <a:ln>
                  <a:noFill/>
                </a:ln>
                <a:solidFill>
                  <a:prstClr val="black"/>
                </a:solidFill>
                <a:effectLst/>
                <a:uLnTx/>
                <a:uFillTx/>
                <a:latin typeface="Verdana"/>
                <a:ea typeface="+mn-ea"/>
                <a:cs typeface="Verdana"/>
              </a:rPr>
              <a:t>mp</a:t>
            </a:r>
            <a:r>
              <a:rPr kumimoji="0" sz="1800" b="0" i="0" u="none" strike="noStrike" kern="1200" cap="none" spc="-10"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5" normalizeH="0" baseline="0" noProof="0" dirty="0">
                <a:ln>
                  <a:noFill/>
                </a:ln>
                <a:solidFill>
                  <a:prstClr val="black"/>
                </a:solidFill>
                <a:effectLst/>
                <a:uLnTx/>
                <a:uFillTx/>
                <a:latin typeface="Verdana"/>
                <a:ea typeface="+mn-ea"/>
                <a:cs typeface="Verdana"/>
              </a:rPr>
              <a:t>i</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70" normalizeH="0" baseline="0" noProof="0" dirty="0">
                <a:ln>
                  <a:noFill/>
                </a:ln>
                <a:solidFill>
                  <a:prstClr val="black"/>
                </a:solidFill>
                <a:effectLst/>
                <a:uLnTx/>
                <a:uFillTx/>
                <a:latin typeface="Verdana"/>
                <a:ea typeface="+mn-ea"/>
                <a:cs typeface="Verdana"/>
              </a:rPr>
              <a:t>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65" normalizeH="0" baseline="0" noProof="0" dirty="0">
                <a:ln>
                  <a:noFill/>
                </a:ln>
                <a:solidFill>
                  <a:prstClr val="black"/>
                </a:solidFill>
                <a:effectLst/>
                <a:uLnTx/>
                <a:uFillTx/>
                <a:latin typeface="Verdana"/>
                <a:ea typeface="+mn-ea"/>
                <a:cs typeface="Verdana"/>
              </a:rPr>
              <a:t>v</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on</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20"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75" normalizeH="0" baseline="0" noProof="0" dirty="0">
                <a:ln>
                  <a:noFill/>
                </a:ln>
                <a:solidFill>
                  <a:prstClr val="black"/>
                </a:solidFill>
                <a:effectLst/>
                <a:uLnTx/>
                <a:uFillTx/>
                <a:latin typeface="Verdana"/>
                <a:ea typeface="+mn-ea"/>
                <a:cs typeface="Verdana"/>
              </a:rPr>
              <a:t>d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5" normalizeH="0" baseline="0" noProof="0" dirty="0">
                <a:ln>
                  <a:noFill/>
                </a:ln>
                <a:solidFill>
                  <a:prstClr val="black"/>
                </a:solidFill>
                <a:effectLst/>
                <a:uLnTx/>
                <a:uFillTx/>
                <a:latin typeface="Verdana"/>
                <a:ea typeface="+mn-ea"/>
                <a:cs typeface="Verdana"/>
              </a:rPr>
              <a:t>r?</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190" algn="l"/>
                <a:tab pos="377825" algn="l"/>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50" normalizeH="0" baseline="0" noProof="0" dirty="0">
                <a:ln>
                  <a:noFill/>
                </a:ln>
                <a:solidFill>
                  <a:prstClr val="black"/>
                </a:solidFill>
                <a:effectLst/>
                <a:uLnTx/>
                <a:uFillTx/>
                <a:latin typeface="Verdana"/>
                <a:ea typeface="+mn-ea"/>
                <a:cs typeface="Verdana"/>
              </a:rPr>
              <a:t>a</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9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5" normalizeH="0" baseline="0" noProof="0" dirty="0">
                <a:ln>
                  <a:noFill/>
                </a:ln>
                <a:solidFill>
                  <a:prstClr val="black"/>
                </a:solidFill>
                <a:effectLst/>
                <a:uLnTx/>
                <a:uFillTx/>
                <a:latin typeface="Verdana"/>
                <a:ea typeface="+mn-ea"/>
                <a:cs typeface="Verdana"/>
              </a:rPr>
              <a:t>u</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9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00" normalizeH="0" baseline="0" noProof="0" dirty="0">
                <a:ln>
                  <a:noFill/>
                </a:ln>
                <a:solidFill>
                  <a:prstClr val="black"/>
                </a:solidFill>
                <a:effectLst/>
                <a:uLnTx/>
                <a:uFillTx/>
                <a:latin typeface="Verdana"/>
                <a:ea typeface="+mn-ea"/>
                <a:cs typeface="Verdana"/>
              </a:rPr>
              <a:t>p</a:t>
            </a:r>
            <a:r>
              <a:rPr kumimoji="0" sz="1800" b="0" i="0" u="none" strike="noStrike" kern="1200" cap="none" spc="95"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14" normalizeH="0" baseline="0" noProof="0" dirty="0">
                <a:ln>
                  <a:noFill/>
                </a:ln>
                <a:solidFill>
                  <a:prstClr val="black"/>
                </a:solidFill>
                <a:effectLst/>
                <a:uLnTx/>
                <a:uFillTx/>
                <a:latin typeface="Verdana"/>
                <a:ea typeface="+mn-ea"/>
                <a:cs typeface="Verdana"/>
              </a:rPr>
              <a:t> i</a:t>
            </a:r>
            <a:r>
              <a:rPr kumimoji="0" sz="1800" b="0" i="0" u="none" strike="noStrike" kern="1200" cap="none" spc="-70" normalizeH="0" baseline="0" noProof="0" dirty="0">
                <a:ln>
                  <a:noFill/>
                </a:ln>
                <a:solidFill>
                  <a:prstClr val="black"/>
                </a:solidFill>
                <a:effectLst/>
                <a:uLnTx/>
                <a:uFillTx/>
                <a:latin typeface="Verdana"/>
                <a:ea typeface="+mn-ea"/>
                <a:cs typeface="Verdana"/>
              </a:rPr>
              <a:t>f</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n</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d</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u</a:t>
            </a:r>
            <a:r>
              <a:rPr kumimoji="0" sz="1800" b="0" i="0" u="none" strike="noStrike" kern="1200" cap="none" spc="-70" normalizeH="0" baseline="0" noProof="0" dirty="0">
                <a:ln>
                  <a:noFill/>
                </a:ln>
                <a:solidFill>
                  <a:prstClr val="black"/>
                </a:solidFill>
                <a:effectLst/>
                <a:uLnTx/>
                <a:uFillTx/>
                <a:latin typeface="Verdana"/>
                <a:ea typeface="+mn-ea"/>
                <a:cs typeface="Verdana"/>
              </a:rPr>
              <a:t>s</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80" normalizeH="0" baseline="0" noProof="0" dirty="0">
                <a:ln>
                  <a:noFill/>
                </a:ln>
                <a:solidFill>
                  <a:prstClr val="black"/>
                </a:solidFill>
                <a:effectLst/>
                <a:uLnTx/>
                <a:uFillTx/>
                <a:latin typeface="Verdana"/>
                <a:ea typeface="+mn-ea"/>
                <a:cs typeface="Verdana"/>
              </a:rPr>
              <a:t>?</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7" name="object 7"/>
          <p:cNvSpPr txBox="1"/>
          <p:nvPr/>
        </p:nvSpPr>
        <p:spPr>
          <a:xfrm>
            <a:off x="7538466" y="6551168"/>
            <a:ext cx="134683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5" normalizeH="0" baseline="0" noProof="0" dirty="0">
                <a:ln>
                  <a:noFill/>
                </a:ln>
                <a:solidFill>
                  <a:srgbClr val="FFFFFF"/>
                </a:solidFill>
                <a:effectLst/>
                <a:uLnTx/>
                <a:uFillTx/>
                <a:latin typeface="Tahoma"/>
                <a:ea typeface="+mn-ea"/>
                <a:cs typeface="Tahoma"/>
              </a:rPr>
              <a:t>Carl</a:t>
            </a:r>
            <a:r>
              <a:rPr kumimoji="0" sz="1600" b="1" i="0" u="none" strike="noStrike" kern="1200" cap="none" spc="-55" normalizeH="0" baseline="0" noProof="0" dirty="0">
                <a:ln>
                  <a:noFill/>
                </a:ln>
                <a:solidFill>
                  <a:srgbClr val="FFFFFF"/>
                </a:solidFill>
                <a:effectLst/>
                <a:uLnTx/>
                <a:uFillTx/>
                <a:latin typeface="Tahoma"/>
                <a:ea typeface="+mn-ea"/>
                <a:cs typeface="Tahoma"/>
              </a:rPr>
              <a:t> </a:t>
            </a:r>
            <a:r>
              <a:rPr kumimoji="0" sz="1600" b="1" i="0" u="none" strike="noStrike" kern="1200" cap="none" spc="-65" normalizeH="0" baseline="0" noProof="0" dirty="0">
                <a:ln>
                  <a:noFill/>
                </a:ln>
                <a:solidFill>
                  <a:srgbClr val="FFFFFF"/>
                </a:solidFill>
                <a:effectLst/>
                <a:uLnTx/>
                <a:uFillTx/>
                <a:latin typeface="Tahoma"/>
                <a:ea typeface="+mn-ea"/>
                <a:cs typeface="Tahoma"/>
              </a:rPr>
              <a:t>Linnaeus</a:t>
            </a:r>
            <a:endParaRPr kumimoji="0" sz="1600" b="0" i="0" u="none" strike="noStrike" kern="1200" cap="none" spc="0" normalizeH="0" baseline="0" noProof="0">
              <a:ln>
                <a:noFill/>
              </a:ln>
              <a:solidFill>
                <a:prstClr val="black"/>
              </a:solidFill>
              <a:effectLst/>
              <a:uLnTx/>
              <a:uFillTx/>
              <a:latin typeface="Tahoma"/>
              <a:ea typeface="+mn-ea"/>
              <a:cs typeface="Tahoma"/>
            </a:endParaRPr>
          </a:p>
        </p:txBody>
      </p:sp>
      <p:grpSp>
        <p:nvGrpSpPr>
          <p:cNvPr id="8" name="object 8"/>
          <p:cNvGrpSpPr/>
          <p:nvPr/>
        </p:nvGrpSpPr>
        <p:grpSpPr>
          <a:xfrm>
            <a:off x="7455407" y="4649728"/>
            <a:ext cx="1807845" cy="2208530"/>
            <a:chOff x="7455407" y="4649728"/>
            <a:chExt cx="1807845" cy="2208530"/>
          </a:xfrm>
        </p:grpSpPr>
        <p:pic>
          <p:nvPicPr>
            <p:cNvPr id="9" name="object 9"/>
            <p:cNvPicPr/>
            <p:nvPr/>
          </p:nvPicPr>
          <p:blipFill>
            <a:blip r:embed="rId2" cstate="print"/>
            <a:stretch>
              <a:fillRect/>
            </a:stretch>
          </p:blipFill>
          <p:spPr>
            <a:xfrm>
              <a:off x="7455407" y="4649728"/>
              <a:ext cx="1807463" cy="2208268"/>
            </a:xfrm>
            <a:prstGeom prst="rect">
              <a:avLst/>
            </a:prstGeom>
          </p:spPr>
        </p:pic>
        <p:pic>
          <p:nvPicPr>
            <p:cNvPr id="10" name="object 10"/>
            <p:cNvPicPr/>
            <p:nvPr/>
          </p:nvPicPr>
          <p:blipFill>
            <a:blip r:embed="rId3" cstate="print"/>
            <a:stretch>
              <a:fillRect/>
            </a:stretch>
          </p:blipFill>
          <p:spPr>
            <a:xfrm>
              <a:off x="7650479" y="4844795"/>
              <a:ext cx="1237487" cy="1699260"/>
            </a:xfrm>
            <a:prstGeom prst="rect">
              <a:avLst/>
            </a:prstGeom>
          </p:spPr>
        </p:pic>
      </p:grpSp>
      <p:pic>
        <p:nvPicPr>
          <p:cNvPr id="11" name="object 11"/>
          <p:cNvPicPr/>
          <p:nvPr/>
        </p:nvPicPr>
        <p:blipFill>
          <a:blip r:embed="rId4" cstate="print"/>
          <a:stretch>
            <a:fillRect/>
          </a:stretch>
        </p:blipFill>
        <p:spPr>
          <a:xfrm>
            <a:off x="6091428" y="105155"/>
            <a:ext cx="2513076" cy="2551176"/>
          </a:xfrm>
          <a:prstGeom prst="rect">
            <a:avLst/>
          </a:prstGeom>
        </p:spPr>
      </p:pic>
    </p:spTree>
    <p:extLst>
      <p:ext uri="{BB962C8B-B14F-4D97-AF65-F5344CB8AC3E}">
        <p14:creationId xmlns:p14="http://schemas.microsoft.com/office/powerpoint/2010/main" val="3769214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9201911" y="2958083"/>
            <a:ext cx="3002915" cy="3218180"/>
            <a:chOff x="9201911" y="2958083"/>
            <a:chExt cx="3002915" cy="3218180"/>
          </a:xfrm>
        </p:grpSpPr>
        <p:sp>
          <p:nvSpPr>
            <p:cNvPr id="3" name="object 3"/>
            <p:cNvSpPr/>
            <p:nvPr/>
          </p:nvSpPr>
          <p:spPr>
            <a:xfrm>
              <a:off x="9206483" y="2962655"/>
              <a:ext cx="2982595" cy="3209290"/>
            </a:xfrm>
            <a:custGeom>
              <a:avLst/>
              <a:gdLst/>
              <a:ahLst/>
              <a:cxnLst/>
              <a:rect l="l" t="t" r="r" b="b"/>
              <a:pathLst>
                <a:path w="2982595" h="3209290">
                  <a:moveTo>
                    <a:pt x="2982468" y="0"/>
                  </a:moveTo>
                  <a:lnTo>
                    <a:pt x="2069592" y="912749"/>
                  </a:lnTo>
                </a:path>
                <a:path w="2982595" h="3209290">
                  <a:moveTo>
                    <a:pt x="2981833" y="227076"/>
                  </a:moveTo>
                  <a:lnTo>
                    <a:pt x="0" y="3208934"/>
                  </a:lnTo>
                </a:path>
                <a:path w="2982595" h="3209290">
                  <a:moveTo>
                    <a:pt x="2981579" y="323088"/>
                  </a:moveTo>
                  <a:lnTo>
                    <a:pt x="1085088" y="2219579"/>
                  </a:lnTo>
                </a:path>
              </a:pathLst>
            </a:custGeom>
            <a:ln w="9144">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p:nvPr/>
          </p:nvSpPr>
          <p:spPr>
            <a:xfrm>
              <a:off x="10443209" y="3132581"/>
              <a:ext cx="1747520" cy="1821814"/>
            </a:xfrm>
            <a:custGeom>
              <a:avLst/>
              <a:gdLst/>
              <a:ahLst/>
              <a:cxnLst/>
              <a:rect l="l" t="t" r="r" b="b"/>
              <a:pathLst>
                <a:path w="1747520" h="1821814">
                  <a:moveTo>
                    <a:pt x="1745742" y="0"/>
                  </a:moveTo>
                  <a:lnTo>
                    <a:pt x="0" y="1745741"/>
                  </a:lnTo>
                </a:path>
                <a:path w="1747520" h="1821814">
                  <a:moveTo>
                    <a:pt x="1747012" y="551687"/>
                  </a:moveTo>
                  <a:lnTo>
                    <a:pt x="477012" y="1821687"/>
                  </a:lnTo>
                </a:path>
              </a:pathLst>
            </a:custGeom>
            <a:ln w="28956">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object 5"/>
          <p:cNvSpPr txBox="1">
            <a:spLocks noGrp="1"/>
          </p:cNvSpPr>
          <p:nvPr>
            <p:ph type="title"/>
          </p:nvPr>
        </p:nvSpPr>
        <p:spPr>
          <a:xfrm>
            <a:off x="247904" y="0"/>
            <a:ext cx="5064125" cy="1244600"/>
          </a:xfrm>
          <a:prstGeom prst="rect">
            <a:avLst/>
          </a:prstGeom>
        </p:spPr>
        <p:txBody>
          <a:bodyPr vert="horz" wrap="square" lIns="0" tIns="12065" rIns="0" bIns="0" rtlCol="0">
            <a:spAutoFit/>
          </a:bodyPr>
          <a:lstStyle/>
          <a:p>
            <a:pPr marL="12700" marR="5080">
              <a:lnSpc>
                <a:spcPct val="100000"/>
              </a:lnSpc>
              <a:spcBef>
                <a:spcPts val="95"/>
              </a:spcBef>
            </a:pPr>
            <a:r>
              <a:rPr spc="-70" dirty="0"/>
              <a:t>Yea</a:t>
            </a:r>
            <a:r>
              <a:rPr spc="-45" dirty="0"/>
              <a:t>r</a:t>
            </a:r>
            <a:r>
              <a:rPr spc="-55" dirty="0"/>
              <a:t> </a:t>
            </a:r>
            <a:r>
              <a:rPr spc="-310" dirty="0"/>
              <a:t>6</a:t>
            </a:r>
            <a:r>
              <a:rPr spc="-35" dirty="0"/>
              <a:t> </a:t>
            </a:r>
            <a:r>
              <a:rPr spc="-190" dirty="0"/>
              <a:t>Summe</a:t>
            </a:r>
            <a:r>
              <a:rPr spc="-105" dirty="0"/>
              <a:t>r</a:t>
            </a:r>
            <a:r>
              <a:rPr spc="-40" dirty="0"/>
              <a:t> </a:t>
            </a:r>
            <a:r>
              <a:rPr spc="-229" dirty="0"/>
              <a:t>Term  </a:t>
            </a:r>
            <a:r>
              <a:rPr spc="-135" dirty="0"/>
              <a:t>Electricity</a:t>
            </a:r>
          </a:p>
        </p:txBody>
      </p:sp>
      <p:sp>
        <p:nvSpPr>
          <p:cNvPr id="6" name="object 6"/>
          <p:cNvSpPr txBox="1"/>
          <p:nvPr/>
        </p:nvSpPr>
        <p:spPr>
          <a:xfrm>
            <a:off x="9473945" y="232409"/>
            <a:ext cx="2551430" cy="5910580"/>
          </a:xfrm>
          <a:prstGeom prst="rect">
            <a:avLst/>
          </a:prstGeom>
          <a:solidFill>
            <a:srgbClr val="FFFFFF"/>
          </a:solidFill>
          <a:ln w="38100">
            <a:solidFill>
              <a:srgbClr val="000000"/>
            </a:solidFill>
          </a:ln>
        </p:spPr>
        <p:txBody>
          <a:bodyPr vert="horz" wrap="square" lIns="0" tIns="41275" rIns="0" bIns="0" rtlCol="0">
            <a:spAutoFit/>
          </a:bodyPr>
          <a:lstStyle/>
          <a:p>
            <a:pPr marL="381000" marR="374650" lvl="0" indent="0" algn="ctr" defTabSz="914400" rtl="0" eaLnBrk="1" fontAlgn="auto" latinLnBrk="0" hangingPunct="1">
              <a:lnSpc>
                <a:spcPct val="100000"/>
              </a:lnSpc>
              <a:spcBef>
                <a:spcPts val="32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8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10" normalizeH="0" baseline="0" noProof="0" dirty="0">
                <a:ln>
                  <a:noFill/>
                </a:ln>
                <a:solidFill>
                  <a:prstClr val="black"/>
                </a:solidFill>
                <a:effectLst/>
                <a:uLnTx/>
                <a:uFill>
                  <a:solidFill>
                    <a:srgbClr val="000000"/>
                  </a:solidFill>
                </a:uFill>
                <a:latin typeface="Tahoma"/>
                <a:ea typeface="+mn-ea"/>
                <a:cs typeface="Tahoma"/>
              </a:rPr>
              <a:t>Vocabulary </a:t>
            </a:r>
            <a:r>
              <a:rPr kumimoji="0" sz="1800" b="1" i="0" u="none" strike="noStrike" kern="1200" cap="none" spc="-509" normalizeH="0" baseline="0" noProof="0" dirty="0">
                <a:ln>
                  <a:noFill/>
                </a:ln>
                <a:solidFill>
                  <a:prstClr val="black"/>
                </a:solidFill>
                <a:effectLst/>
                <a:uLnTx/>
                <a:uFillTx/>
                <a:latin typeface="Tahoma"/>
                <a:ea typeface="+mn-ea"/>
                <a:cs typeface="Tahoma"/>
              </a:rPr>
              <a:t> </a:t>
            </a:r>
            <a:r>
              <a:rPr kumimoji="0" sz="1800" b="0" i="0" u="none" strike="noStrike" kern="1200" cap="none" spc="-50" normalizeH="0" baseline="0" noProof="0" dirty="0">
                <a:ln>
                  <a:noFill/>
                </a:ln>
                <a:solidFill>
                  <a:prstClr val="black"/>
                </a:solidFill>
                <a:effectLst/>
                <a:uLnTx/>
                <a:uFillTx/>
                <a:latin typeface="Verdana"/>
                <a:ea typeface="+mn-ea"/>
                <a:cs typeface="Verdana"/>
              </a:rPr>
              <a:t>Electricity </a:t>
            </a:r>
            <a:r>
              <a:rPr kumimoji="0" sz="1800" b="0" i="0" u="none" strike="noStrike" kern="1200" cap="none" spc="-45" normalizeH="0" baseline="0" noProof="0" dirty="0">
                <a:ln>
                  <a:noFill/>
                </a:ln>
                <a:solidFill>
                  <a:prstClr val="black"/>
                </a:solidFill>
                <a:effectLst/>
                <a:uLnTx/>
                <a:uFillTx/>
                <a:latin typeface="Verdana"/>
                <a:ea typeface="+mn-ea"/>
                <a:cs typeface="Verdana"/>
              </a:rPr>
              <a:t> </a:t>
            </a:r>
            <a:r>
              <a:rPr kumimoji="0" sz="1800" b="0" i="0" u="none" strike="noStrike" kern="1200" cap="none" spc="-220" normalizeH="0" baseline="0" noProof="0" dirty="0">
                <a:ln>
                  <a:noFill/>
                </a:ln>
                <a:solidFill>
                  <a:prstClr val="black"/>
                </a:solidFill>
                <a:effectLst/>
                <a:uLnTx/>
                <a:uFillTx/>
                <a:latin typeface="Verdana"/>
                <a:ea typeface="+mn-ea"/>
                <a:cs typeface="Verdana"/>
              </a:rPr>
              <a:t>E</a:t>
            </a:r>
            <a:r>
              <a:rPr kumimoji="0" sz="1800" b="0" i="0" u="none" strike="noStrike" kern="1200" cap="none" spc="-90"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225" normalizeH="0" baseline="0" noProof="0" dirty="0">
                <a:ln>
                  <a:noFill/>
                </a:ln>
                <a:solidFill>
                  <a:prstClr val="black"/>
                </a:solidFill>
                <a:effectLst/>
                <a:uLnTx/>
                <a:uFillTx/>
                <a:latin typeface="Verdana"/>
                <a:ea typeface="+mn-ea"/>
                <a:cs typeface="Verdana"/>
              </a:rPr>
              <a:t>c</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80" normalizeH="0" baseline="0" noProof="0" dirty="0">
                <a:ln>
                  <a:noFill/>
                </a:ln>
                <a:solidFill>
                  <a:prstClr val="black"/>
                </a:solidFill>
                <a:effectLst/>
                <a:uLnTx/>
                <a:uFillTx/>
                <a:latin typeface="Verdana"/>
                <a:ea typeface="+mn-ea"/>
                <a:cs typeface="Verdana"/>
              </a:rPr>
              <a:t>Cur</a:t>
            </a:r>
            <a:r>
              <a:rPr kumimoji="0" sz="1800" b="0" i="0" u="none" strike="noStrike" kern="1200" cap="none" spc="-70" normalizeH="0" baseline="0" noProof="0" dirty="0">
                <a:ln>
                  <a:noFill/>
                </a:ln>
                <a:solidFill>
                  <a:prstClr val="black"/>
                </a:solidFill>
                <a:effectLst/>
                <a:uLnTx/>
                <a:uFillTx/>
                <a:latin typeface="Verdana"/>
                <a:ea typeface="+mn-ea"/>
                <a:cs typeface="Verdana"/>
              </a:rPr>
              <a:t>r</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140" normalizeH="0" baseline="0" noProof="0" dirty="0">
                <a:ln>
                  <a:noFill/>
                </a:ln>
                <a:solidFill>
                  <a:prstClr val="black"/>
                </a:solidFill>
                <a:effectLst/>
                <a:uLnTx/>
                <a:uFillTx/>
                <a:latin typeface="Verdana"/>
                <a:ea typeface="+mn-ea"/>
                <a:cs typeface="Verdana"/>
              </a:rPr>
              <a:t>D</a:t>
            </a:r>
            <a:r>
              <a:rPr kumimoji="0" sz="1800" b="0" i="0" u="none" strike="noStrike" kern="1200" cap="none" spc="-25"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r</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60" normalizeH="0" baseline="0" noProof="0" dirty="0">
                <a:ln>
                  <a:noFill/>
                </a:ln>
                <a:solidFill>
                  <a:prstClr val="black"/>
                </a:solidFill>
                <a:effectLst/>
                <a:uLnTx/>
                <a:uFillTx/>
                <a:latin typeface="Verdana"/>
                <a:ea typeface="+mn-ea"/>
                <a:cs typeface="Verdana"/>
              </a:rPr>
              <a:t>ct</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80" normalizeH="0" baseline="0" noProof="0" dirty="0">
                <a:ln>
                  <a:noFill/>
                </a:ln>
                <a:solidFill>
                  <a:prstClr val="black"/>
                </a:solidFill>
                <a:effectLst/>
                <a:uLnTx/>
                <a:uFillTx/>
                <a:latin typeface="Verdana"/>
                <a:ea typeface="+mn-ea"/>
                <a:cs typeface="Verdana"/>
              </a:rPr>
              <a:t>Cur</a:t>
            </a:r>
            <a:r>
              <a:rPr kumimoji="0" sz="1800" b="0" i="0" u="none" strike="noStrike" kern="1200" cap="none" spc="-70" normalizeH="0" baseline="0" noProof="0" dirty="0">
                <a:ln>
                  <a:noFill/>
                </a:ln>
                <a:solidFill>
                  <a:prstClr val="black"/>
                </a:solidFill>
                <a:effectLst/>
                <a:uLnTx/>
                <a:uFillTx/>
                <a:latin typeface="Verdana"/>
                <a:ea typeface="+mn-ea"/>
                <a:cs typeface="Verdana"/>
              </a:rPr>
              <a:t>r</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00" normalizeH="0" baseline="0" noProof="0" dirty="0">
                <a:ln>
                  <a:noFill/>
                </a:ln>
                <a:solidFill>
                  <a:prstClr val="black"/>
                </a:solidFill>
                <a:effectLst/>
                <a:uLnTx/>
                <a:uFillTx/>
                <a:latin typeface="Verdana"/>
                <a:ea typeface="+mn-ea"/>
                <a:cs typeface="Verdana"/>
              </a:rPr>
              <a:t>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219075" marR="210820"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0" normalizeH="0" baseline="0" noProof="0" dirty="0">
                <a:ln>
                  <a:noFill/>
                </a:ln>
                <a:solidFill>
                  <a:prstClr val="black"/>
                </a:solidFill>
                <a:effectLst/>
                <a:uLnTx/>
                <a:uFillTx/>
                <a:latin typeface="Verdana"/>
                <a:ea typeface="+mn-ea"/>
                <a:cs typeface="Verdana"/>
              </a:rPr>
              <a:t>r</a:t>
            </a:r>
            <a:r>
              <a:rPr kumimoji="0" sz="1800" b="0" i="0" u="none" strike="noStrike" kern="1200" cap="none" spc="-175" normalizeH="0" baseline="0" noProof="0" dirty="0">
                <a:ln>
                  <a:noFill/>
                </a:ln>
                <a:solidFill>
                  <a:prstClr val="black"/>
                </a:solidFill>
                <a:effectLst/>
                <a:uLnTx/>
                <a:uFillTx/>
                <a:latin typeface="Verdana"/>
                <a:ea typeface="+mn-ea"/>
                <a:cs typeface="Verdana"/>
              </a:rPr>
              <a:t>n</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80" normalizeH="0" baseline="0" noProof="0" dirty="0">
                <a:ln>
                  <a:noFill/>
                </a:ln>
                <a:solidFill>
                  <a:prstClr val="black"/>
                </a:solidFill>
                <a:effectLst/>
                <a:uLnTx/>
                <a:uFillTx/>
                <a:latin typeface="Verdana"/>
                <a:ea typeface="+mn-ea"/>
                <a:cs typeface="Verdana"/>
              </a:rPr>
              <a:t>Cur</a:t>
            </a:r>
            <a:r>
              <a:rPr kumimoji="0" sz="1800" b="0" i="0" u="none" strike="noStrike" kern="1200" cap="none" spc="-70" normalizeH="0" baseline="0" noProof="0" dirty="0">
                <a:ln>
                  <a:noFill/>
                </a:ln>
                <a:solidFill>
                  <a:prstClr val="black"/>
                </a:solidFill>
                <a:effectLst/>
                <a:uLnTx/>
                <a:uFillTx/>
                <a:latin typeface="Verdana"/>
                <a:ea typeface="+mn-ea"/>
                <a:cs typeface="Verdana"/>
              </a:rPr>
              <a:t>r</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80" normalizeH="0" baseline="0" noProof="0" dirty="0">
                <a:ln>
                  <a:noFill/>
                </a:ln>
                <a:solidFill>
                  <a:prstClr val="black"/>
                </a:solidFill>
                <a:effectLst/>
                <a:uLnTx/>
                <a:uFillTx/>
                <a:latin typeface="Verdana"/>
                <a:ea typeface="+mn-ea"/>
                <a:cs typeface="Verdana"/>
              </a:rPr>
              <a:t>Symbol</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22580" marR="314325"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45" normalizeH="0" baseline="0" noProof="0" dirty="0">
                <a:ln>
                  <a:noFill/>
                </a:ln>
                <a:solidFill>
                  <a:prstClr val="black"/>
                </a:solidFill>
                <a:effectLst/>
                <a:uLnTx/>
                <a:uFillTx/>
                <a:latin typeface="Verdana"/>
                <a:ea typeface="+mn-ea"/>
                <a:cs typeface="Verdana"/>
              </a:rPr>
              <a:t>Comp</a:t>
            </a:r>
            <a:r>
              <a:rPr kumimoji="0" sz="1800" b="0" i="0" u="none" strike="noStrike" kern="1200" cap="none" spc="20"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C</a:t>
            </a:r>
            <a:r>
              <a:rPr kumimoji="0" sz="1800" b="0" i="0" u="none" strike="noStrike" kern="1200" cap="none" spc="4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rcu</a:t>
            </a:r>
            <a:r>
              <a:rPr kumimoji="0" sz="1800" b="0" i="0" u="none" strike="noStrike" kern="1200" cap="none" spc="-15" normalizeH="0" baseline="0" noProof="0" dirty="0">
                <a:ln>
                  <a:noFill/>
                </a:ln>
                <a:solidFill>
                  <a:prstClr val="black"/>
                </a:solidFill>
                <a:effectLst/>
                <a:uLnTx/>
                <a:uFillTx/>
                <a:latin typeface="Verdana"/>
                <a:ea typeface="+mn-ea"/>
                <a:cs typeface="Verdana"/>
              </a:rPr>
              <a:t>i</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70" normalizeH="0" baseline="0" noProof="0" dirty="0">
                <a:ln>
                  <a:noFill/>
                </a:ln>
                <a:solidFill>
                  <a:prstClr val="black"/>
                </a:solidFill>
                <a:effectLst/>
                <a:uLnTx/>
                <a:uFillTx/>
                <a:latin typeface="Verdana"/>
                <a:ea typeface="+mn-ea"/>
                <a:cs typeface="Verdana"/>
              </a:rPr>
              <a:t>Bulb</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887094" marR="877569" lvl="0" indent="0" algn="ctr"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35" normalizeH="0" baseline="0" noProof="0" dirty="0">
                <a:ln>
                  <a:noFill/>
                </a:ln>
                <a:solidFill>
                  <a:prstClr val="black"/>
                </a:solidFill>
                <a:effectLst/>
                <a:uLnTx/>
                <a:uFillTx/>
                <a:latin typeface="Verdana"/>
                <a:ea typeface="+mn-ea"/>
                <a:cs typeface="Verdana"/>
              </a:rPr>
              <a:t>Ba</a:t>
            </a:r>
            <a:r>
              <a:rPr kumimoji="0" sz="1800" b="0" i="0" u="none" strike="noStrike" kern="1200" cap="none" spc="-114" normalizeH="0" baseline="0" noProof="0" dirty="0">
                <a:ln>
                  <a:noFill/>
                </a:ln>
                <a:solidFill>
                  <a:prstClr val="black"/>
                </a:solidFill>
                <a:effectLst/>
                <a:uLnTx/>
                <a:uFillTx/>
                <a:latin typeface="Verdana"/>
                <a:ea typeface="+mn-ea"/>
                <a:cs typeface="Verdana"/>
              </a:rPr>
              <a:t>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40" normalizeH="0" baseline="0" noProof="0" dirty="0">
                <a:ln>
                  <a:noFill/>
                </a:ln>
                <a:solidFill>
                  <a:prstClr val="black"/>
                </a:solidFill>
                <a:effectLst/>
                <a:uLnTx/>
                <a:uFillTx/>
                <a:latin typeface="Verdana"/>
                <a:ea typeface="+mn-ea"/>
                <a:cs typeface="Verdana"/>
              </a:rPr>
              <a:t>ry  </a:t>
            </a:r>
            <a:r>
              <a:rPr kumimoji="0" sz="1800" b="0" i="0" u="none" strike="noStrike" kern="1200" cap="none" spc="5" normalizeH="0" baseline="0" noProof="0" dirty="0">
                <a:ln>
                  <a:noFill/>
                </a:ln>
                <a:solidFill>
                  <a:prstClr val="black"/>
                </a:solidFill>
                <a:effectLst/>
                <a:uLnTx/>
                <a:uFillTx/>
                <a:latin typeface="Verdana"/>
                <a:ea typeface="+mn-ea"/>
                <a:cs typeface="Verdana"/>
              </a:rPr>
              <a:t>Cell </a:t>
            </a:r>
            <a:r>
              <a:rPr kumimoji="0" sz="1800" b="0" i="0" u="none" strike="noStrike" kern="1200" cap="none" spc="10"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Motor </a:t>
            </a:r>
            <a:r>
              <a:rPr kumimoji="0" sz="1800" b="0" i="0" u="none" strike="noStrike" kern="1200" cap="none" spc="0" normalizeH="0" baseline="0" noProof="0" dirty="0">
                <a:ln>
                  <a:noFill/>
                </a:ln>
                <a:solidFill>
                  <a:prstClr val="black"/>
                </a:solidFill>
                <a:effectLst/>
                <a:uLnTx/>
                <a:uFillTx/>
                <a:latin typeface="Verdana"/>
                <a:ea typeface="+mn-ea"/>
                <a:cs typeface="Verdana"/>
              </a:rPr>
              <a:t> </a:t>
            </a:r>
            <a:r>
              <a:rPr kumimoji="0" sz="1800" b="0" i="0" u="none" strike="noStrike" kern="1200" cap="none" spc="-90" normalizeH="0" baseline="0" noProof="0" dirty="0">
                <a:ln>
                  <a:noFill/>
                </a:ln>
                <a:solidFill>
                  <a:prstClr val="black"/>
                </a:solidFill>
                <a:effectLst/>
                <a:uLnTx/>
                <a:uFillTx/>
                <a:latin typeface="Verdana"/>
                <a:ea typeface="+mn-ea"/>
                <a:cs typeface="Verdana"/>
              </a:rPr>
              <a:t>Wire </a:t>
            </a:r>
            <a:r>
              <a:rPr kumimoji="0" sz="1800" b="0" i="0" u="none" strike="noStrike" kern="1200" cap="none" spc="-85" normalizeH="0" baseline="0" noProof="0" dirty="0">
                <a:ln>
                  <a:noFill/>
                </a:ln>
                <a:solidFill>
                  <a:prstClr val="black"/>
                </a:solidFill>
                <a:effectLst/>
                <a:uLnTx/>
                <a:uFillTx/>
                <a:latin typeface="Verdana"/>
                <a:ea typeface="+mn-ea"/>
                <a:cs typeface="Verdana"/>
              </a:rPr>
              <a:t> </a:t>
            </a:r>
            <a:r>
              <a:rPr kumimoji="0" sz="1800" b="0" i="0" u="none" strike="noStrike" kern="1200" cap="none" spc="-130" normalizeH="0" baseline="0" noProof="0" dirty="0">
                <a:ln>
                  <a:noFill/>
                </a:ln>
                <a:solidFill>
                  <a:prstClr val="black"/>
                </a:solidFill>
                <a:effectLst/>
                <a:uLnTx/>
                <a:uFillTx/>
                <a:latin typeface="Verdana"/>
                <a:ea typeface="+mn-ea"/>
                <a:cs typeface="Verdana"/>
              </a:rPr>
              <a:t>Buzzer</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403860" marR="398145" lvl="0" indent="635" algn="ctr"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70" normalizeH="0" baseline="0" noProof="0" dirty="0">
                <a:ln>
                  <a:noFill/>
                </a:ln>
                <a:solidFill>
                  <a:prstClr val="black"/>
                </a:solidFill>
                <a:effectLst/>
                <a:uLnTx/>
                <a:uFillTx/>
                <a:latin typeface="Verdana"/>
                <a:ea typeface="+mn-ea"/>
                <a:cs typeface="Verdana"/>
              </a:rPr>
              <a:t>Open </a:t>
            </a:r>
            <a:r>
              <a:rPr kumimoji="0" sz="1800" b="0" i="0" u="none" strike="noStrike" kern="1200" cap="none" spc="-65" normalizeH="0" baseline="0" noProof="0" dirty="0">
                <a:ln>
                  <a:noFill/>
                </a:ln>
                <a:solidFill>
                  <a:prstClr val="black"/>
                </a:solidFill>
                <a:effectLst/>
                <a:uLnTx/>
                <a:uFillTx/>
                <a:latin typeface="Verdana"/>
                <a:ea typeface="+mn-ea"/>
                <a:cs typeface="Verdana"/>
              </a:rPr>
              <a:t>Switch </a:t>
            </a:r>
            <a:r>
              <a:rPr kumimoji="0" sz="1800" b="0" i="0" u="none" strike="noStrike" kern="1200" cap="none" spc="-60" normalizeH="0" baseline="0" noProof="0" dirty="0">
                <a:ln>
                  <a:noFill/>
                </a:ln>
                <a:solidFill>
                  <a:prstClr val="black"/>
                </a:solidFill>
                <a:effectLst/>
                <a:uLnTx/>
                <a:uFillTx/>
                <a:latin typeface="Verdana"/>
                <a:ea typeface="+mn-ea"/>
                <a:cs typeface="Verdana"/>
              </a:rPr>
              <a:t> </a:t>
            </a:r>
            <a:r>
              <a:rPr kumimoji="0" sz="1800" b="0" i="0" u="none" strike="noStrike" kern="1200" cap="none" spc="20" normalizeH="0" baseline="0" noProof="0" dirty="0">
                <a:ln>
                  <a:noFill/>
                </a:ln>
                <a:solidFill>
                  <a:prstClr val="black"/>
                </a:solidFill>
                <a:effectLst/>
                <a:uLnTx/>
                <a:uFillTx/>
                <a:latin typeface="Verdana"/>
                <a:ea typeface="+mn-ea"/>
                <a:cs typeface="Verdana"/>
              </a:rPr>
              <a:t>Closed </a:t>
            </a:r>
            <a:r>
              <a:rPr kumimoji="0" sz="1800" b="0" i="0" u="none" strike="noStrike" kern="1200" cap="none" spc="-65" normalizeH="0" baseline="0" noProof="0" dirty="0">
                <a:ln>
                  <a:noFill/>
                </a:ln>
                <a:solidFill>
                  <a:prstClr val="black"/>
                </a:solidFill>
                <a:effectLst/>
                <a:uLnTx/>
                <a:uFillTx/>
                <a:latin typeface="Verdana"/>
                <a:ea typeface="+mn-ea"/>
                <a:cs typeface="Verdana"/>
              </a:rPr>
              <a:t>Switch </a:t>
            </a:r>
            <a:r>
              <a:rPr kumimoji="0" sz="1800" b="0" i="0" u="none" strike="noStrike" kern="1200" cap="none" spc="-60"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Voltage </a:t>
            </a:r>
            <a:r>
              <a:rPr kumimoji="0" sz="1800" b="0" i="0" u="none" strike="noStrike" kern="1200" cap="none" spc="30" normalizeH="0" baseline="0" noProof="0" dirty="0">
                <a:ln>
                  <a:noFill/>
                </a:ln>
                <a:solidFill>
                  <a:prstClr val="black"/>
                </a:solidFill>
                <a:effectLst/>
                <a:uLnTx/>
                <a:uFillTx/>
                <a:latin typeface="Verdana"/>
                <a:ea typeface="+mn-ea"/>
                <a:cs typeface="Verdana"/>
              </a:rPr>
              <a:t> </a:t>
            </a:r>
            <a:r>
              <a:rPr kumimoji="0" sz="1800" b="0" i="0" u="none" strike="noStrike" kern="1200" cap="none" spc="-110" normalizeH="0" baseline="0" noProof="0" dirty="0">
                <a:ln>
                  <a:noFill/>
                </a:ln>
                <a:solidFill>
                  <a:prstClr val="black"/>
                </a:solidFill>
                <a:effectLst/>
                <a:uLnTx/>
                <a:uFillTx/>
                <a:latin typeface="Verdana"/>
                <a:ea typeface="+mn-ea"/>
                <a:cs typeface="Verdana"/>
              </a:rPr>
              <a:t>Brightness </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60" normalizeH="0" baseline="0" noProof="0" dirty="0">
                <a:ln>
                  <a:noFill/>
                </a:ln>
                <a:solidFill>
                  <a:prstClr val="black"/>
                </a:solidFill>
                <a:effectLst/>
                <a:uLnTx/>
                <a:uFillTx/>
                <a:latin typeface="Verdana"/>
                <a:ea typeface="+mn-ea"/>
                <a:cs typeface="Verdana"/>
              </a:rPr>
              <a:t>Loudness </a:t>
            </a:r>
            <a:r>
              <a:rPr kumimoji="0" sz="1800" b="0" i="0" u="none" strike="noStrike" kern="1200" cap="none" spc="-55" normalizeH="0" baseline="0" noProof="0" dirty="0">
                <a:ln>
                  <a:noFill/>
                </a:ln>
                <a:solidFill>
                  <a:prstClr val="black"/>
                </a:solidFill>
                <a:effectLst/>
                <a:uLnTx/>
                <a:uFillTx/>
                <a:latin typeface="Verdana"/>
                <a:ea typeface="+mn-ea"/>
                <a:cs typeface="Verdana"/>
              </a:rPr>
              <a:t> </a:t>
            </a:r>
            <a:r>
              <a:rPr kumimoji="0" sz="1800" b="0" i="0" u="none" strike="noStrike" kern="1200" cap="none" spc="0" normalizeH="0" baseline="0" noProof="0" dirty="0">
                <a:ln>
                  <a:noFill/>
                </a:ln>
                <a:solidFill>
                  <a:prstClr val="black"/>
                </a:solidFill>
                <a:effectLst/>
                <a:uLnTx/>
                <a:uFillTx/>
                <a:latin typeface="Verdana"/>
                <a:ea typeface="+mn-ea"/>
                <a:cs typeface="Verdana"/>
              </a:rPr>
              <a:t>Components </a:t>
            </a:r>
            <a:r>
              <a:rPr kumimoji="0" sz="1800" b="0" i="0" u="none" strike="noStrike" kern="1200" cap="none" spc="5"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C</a:t>
            </a:r>
            <a:r>
              <a:rPr kumimoji="0" sz="1800" b="0" i="0" u="none" strike="noStrike" kern="1200" cap="none" spc="4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rcu</a:t>
            </a:r>
            <a:r>
              <a:rPr kumimoji="0" sz="1800" b="0" i="0" u="none" strike="noStrike" kern="1200" cap="none" spc="-15" normalizeH="0" baseline="0" noProof="0" dirty="0">
                <a:ln>
                  <a:noFill/>
                </a:ln>
                <a:solidFill>
                  <a:prstClr val="black"/>
                </a:solidFill>
                <a:effectLst/>
                <a:uLnTx/>
                <a:uFillTx/>
                <a:latin typeface="Verdana"/>
                <a:ea typeface="+mn-ea"/>
                <a:cs typeface="Verdana"/>
              </a:rPr>
              <a:t>i</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80" normalizeH="0" baseline="0" noProof="0" dirty="0">
                <a:ln>
                  <a:noFill/>
                </a:ln>
                <a:solidFill>
                  <a:prstClr val="black"/>
                </a:solidFill>
                <a:effectLst/>
                <a:uLnTx/>
                <a:uFillTx/>
                <a:latin typeface="Verdana"/>
                <a:ea typeface="+mn-ea"/>
                <a:cs typeface="Verdana"/>
              </a:rPr>
              <a:t> </a:t>
            </a:r>
            <a:r>
              <a:rPr kumimoji="0" sz="1800" b="0" i="0" u="none" strike="noStrike" kern="1200" cap="none" spc="-140" normalizeH="0" baseline="0" noProof="0" dirty="0">
                <a:ln>
                  <a:noFill/>
                </a:ln>
                <a:solidFill>
                  <a:prstClr val="black"/>
                </a:solidFill>
                <a:effectLst/>
                <a:uLnTx/>
                <a:uFillTx/>
                <a:latin typeface="Verdana"/>
                <a:ea typeface="+mn-ea"/>
                <a:cs typeface="Verdana"/>
              </a:rPr>
              <a:t>D</a:t>
            </a:r>
            <a:r>
              <a:rPr kumimoji="0" sz="1800" b="0" i="0" u="none" strike="noStrike" kern="1200" cap="none" spc="-25" normalizeH="0" baseline="0" noProof="0" dirty="0">
                <a:ln>
                  <a:noFill/>
                </a:ln>
                <a:solidFill>
                  <a:prstClr val="black"/>
                </a:solidFill>
                <a:effectLst/>
                <a:uLnTx/>
                <a:uFillTx/>
                <a:latin typeface="Verdana"/>
                <a:ea typeface="+mn-ea"/>
                <a:cs typeface="Verdana"/>
              </a:rPr>
              <a:t>i</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0" normalizeH="0" baseline="0" noProof="0" dirty="0">
                <a:ln>
                  <a:noFill/>
                </a:ln>
                <a:solidFill>
                  <a:prstClr val="black"/>
                </a:solidFill>
                <a:effectLst/>
                <a:uLnTx/>
                <a:uFillTx/>
                <a:latin typeface="Verdana"/>
                <a:ea typeface="+mn-ea"/>
                <a:cs typeface="Verdana"/>
              </a:rPr>
              <a:t>gr</a:t>
            </a:r>
            <a:r>
              <a:rPr kumimoji="0" sz="1800" b="0" i="0" u="none" strike="noStrike" kern="1200" cap="none" spc="-10" normalizeH="0" baseline="0" noProof="0" dirty="0">
                <a:ln>
                  <a:noFill/>
                </a:ln>
                <a:solidFill>
                  <a:prstClr val="black"/>
                </a:solidFill>
                <a:effectLst/>
                <a:uLnTx/>
                <a:uFillTx/>
                <a:latin typeface="Verdana"/>
                <a:ea typeface="+mn-ea"/>
                <a:cs typeface="Verdana"/>
              </a:rPr>
              <a:t>a</a:t>
            </a:r>
            <a:r>
              <a:rPr kumimoji="0" sz="1800" b="0" i="0" u="none" strike="noStrike" kern="1200" cap="none" spc="-65" normalizeH="0" baseline="0" noProof="0" dirty="0">
                <a:ln>
                  <a:noFill/>
                </a:ln>
                <a:solidFill>
                  <a:prstClr val="black"/>
                </a:solidFill>
                <a:effectLst/>
                <a:uLnTx/>
                <a:uFillTx/>
                <a:latin typeface="Verdana"/>
                <a:ea typeface="+mn-ea"/>
                <a:cs typeface="Verdana"/>
              </a:rPr>
              <a:t>m</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7" name="object 7"/>
          <p:cNvSpPr txBox="1"/>
          <p:nvPr/>
        </p:nvSpPr>
        <p:spPr>
          <a:xfrm>
            <a:off x="145542" y="1251966"/>
            <a:ext cx="4218940" cy="3215640"/>
          </a:xfrm>
          <a:prstGeom prst="rect">
            <a:avLst/>
          </a:prstGeom>
          <a:solidFill>
            <a:srgbClr val="FFFFFF"/>
          </a:solidFill>
          <a:ln w="38100">
            <a:solidFill>
              <a:srgbClr val="000000"/>
            </a:solidFill>
          </a:ln>
        </p:spPr>
        <p:txBody>
          <a:bodyPr vert="horz" wrap="square" lIns="0" tIns="40640" rIns="0" bIns="0" rtlCol="0">
            <a:spAutoFit/>
          </a:bodyPr>
          <a:lstStyle/>
          <a:p>
            <a:pPr marL="90170" marR="0" lvl="0" indent="0" algn="l" defTabSz="914400" rtl="0" eaLnBrk="1" fontAlgn="auto" latinLnBrk="0" hangingPunct="1">
              <a:lnSpc>
                <a:spcPct val="100000"/>
              </a:lnSpc>
              <a:spcBef>
                <a:spcPts val="320"/>
              </a:spcBef>
              <a:spcAft>
                <a:spcPts val="0"/>
              </a:spcAft>
              <a:buClrTx/>
              <a:buSzTx/>
              <a:buFontTx/>
              <a:buNone/>
              <a:tabLst/>
              <a:defRPr/>
            </a:pPr>
            <a:r>
              <a:rPr kumimoji="0" sz="1800" b="1" i="0" u="heavy" strike="noStrike" kern="1200" cap="none" spc="-35" normalizeH="0" baseline="0" noProof="0" dirty="0">
                <a:ln>
                  <a:noFill/>
                </a:ln>
                <a:solidFill>
                  <a:prstClr val="black"/>
                </a:solidFill>
                <a:effectLst/>
                <a:uLnTx/>
                <a:uFill>
                  <a:solidFill>
                    <a:srgbClr val="000000"/>
                  </a:solidFill>
                </a:uFill>
                <a:latin typeface="Tahoma"/>
                <a:ea typeface="+mn-ea"/>
                <a:cs typeface="Tahoma"/>
              </a:rPr>
              <a:t>Overview</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90170" marR="18669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80" normalizeH="0" baseline="0" noProof="0" dirty="0">
                <a:ln>
                  <a:noFill/>
                </a:ln>
                <a:solidFill>
                  <a:prstClr val="black"/>
                </a:solidFill>
                <a:effectLst/>
                <a:uLnTx/>
                <a:uFillTx/>
                <a:latin typeface="Verdana"/>
                <a:ea typeface="+mn-ea"/>
                <a:cs typeface="Verdana"/>
              </a:rPr>
              <a:t>c</a:t>
            </a:r>
            <a:r>
              <a:rPr kumimoji="0" sz="1800" b="0" i="0" u="none" strike="noStrike" kern="1200" cap="none" spc="90"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dren</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35" normalizeH="0" baseline="0" noProof="0" dirty="0">
                <a:ln>
                  <a:noFill/>
                </a:ln>
                <a:solidFill>
                  <a:prstClr val="black"/>
                </a:solidFill>
                <a:effectLst/>
                <a:uLnTx/>
                <a:uFillTx/>
                <a:latin typeface="Verdana"/>
                <a:ea typeface="+mn-ea"/>
                <a:cs typeface="Verdana"/>
              </a:rPr>
              <a:t>rn</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r</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5" normalizeH="0" baseline="0" noProof="0" dirty="0">
                <a:ln>
                  <a:noFill/>
                </a:ln>
                <a:solidFill>
                  <a:prstClr val="black"/>
                </a:solidFill>
                <a:effectLst/>
                <a:uLnTx/>
                <a:uFillTx/>
                <a:latin typeface="Verdana"/>
                <a:ea typeface="+mn-ea"/>
                <a:cs typeface="Verdana"/>
              </a:rPr>
              <a:t>pr</a:t>
            </a:r>
            <a:r>
              <a:rPr kumimoji="0" sz="1800" b="0" i="0" u="none" strike="noStrike" kern="1200" cap="none" spc="-25" normalizeH="0" baseline="0" noProof="0" dirty="0">
                <a:ln>
                  <a:noFill/>
                </a:ln>
                <a:solidFill>
                  <a:prstClr val="black"/>
                </a:solidFill>
                <a:effectLst/>
                <a:uLnTx/>
                <a:uFillTx/>
                <a:latin typeface="Verdana"/>
                <a:ea typeface="+mn-ea"/>
                <a:cs typeface="Verdana"/>
              </a:rPr>
              <a:t>e</a:t>
            </a:r>
            <a:r>
              <a:rPr kumimoji="0" sz="1800" b="0" i="0" u="none" strike="noStrike" kern="1200" cap="none" spc="-75" normalizeH="0" baseline="0" noProof="0" dirty="0">
                <a:ln>
                  <a:noFill/>
                </a:ln>
                <a:solidFill>
                  <a:prstClr val="black"/>
                </a:solidFill>
                <a:effectLst/>
                <a:uLnTx/>
                <a:uFillTx/>
                <a:latin typeface="Verdana"/>
                <a:ea typeface="+mn-ea"/>
                <a:cs typeface="Verdana"/>
              </a:rPr>
              <a:t>s</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5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rcu</a:t>
            </a:r>
            <a:r>
              <a:rPr kumimoji="0" sz="1800" b="0" i="0" u="none" strike="noStrike" kern="1200" cap="none" spc="-15" normalizeH="0" baseline="0" noProof="0" dirty="0">
                <a:ln>
                  <a:noFill/>
                </a:ln>
                <a:solidFill>
                  <a:prstClr val="black"/>
                </a:solidFill>
                <a:effectLst/>
                <a:uLnTx/>
                <a:uFillTx/>
                <a:latin typeface="Verdana"/>
                <a:ea typeface="+mn-ea"/>
                <a:cs typeface="Verdana"/>
              </a:rPr>
              <a:t>i</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70" normalizeH="0" baseline="0" noProof="0" dirty="0">
                <a:ln>
                  <a:noFill/>
                </a:ln>
                <a:solidFill>
                  <a:prstClr val="black"/>
                </a:solidFill>
                <a:effectLst/>
                <a:uLnTx/>
                <a:uFillTx/>
                <a:latin typeface="Verdana"/>
                <a:ea typeface="+mn-ea"/>
                <a:cs typeface="Verdana"/>
              </a:rPr>
              <a:t>us</a:t>
            </a:r>
            <a:r>
              <a:rPr kumimoji="0" sz="1800" b="0" i="0" u="none" strike="noStrike" kern="1200" cap="none" spc="-70"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165" normalizeH="0" baseline="0" noProof="0" dirty="0">
                <a:ln>
                  <a:noFill/>
                </a:ln>
                <a:solidFill>
                  <a:prstClr val="black"/>
                </a:solidFill>
                <a:effectLst/>
                <a:uLnTx/>
                <a:uFillTx/>
                <a:latin typeface="Verdana"/>
                <a:ea typeface="+mn-ea"/>
                <a:cs typeface="Verdana"/>
              </a:rPr>
              <a:t>s</a:t>
            </a:r>
            <a:r>
              <a:rPr kumimoji="0" sz="1800" b="0" i="0" u="none" strike="noStrike" kern="1200" cap="none" spc="-195" normalizeH="0" baseline="0" noProof="0" dirty="0">
                <a:ln>
                  <a:noFill/>
                </a:ln>
                <a:solidFill>
                  <a:prstClr val="black"/>
                </a:solidFill>
                <a:effectLst/>
                <a:uLnTx/>
                <a:uFillTx/>
                <a:latin typeface="Verdana"/>
                <a:ea typeface="+mn-ea"/>
                <a:cs typeface="Verdana"/>
              </a:rPr>
              <a:t>y</a:t>
            </a:r>
            <a:r>
              <a:rPr kumimoji="0" sz="1800" b="0" i="0" u="none" strike="noStrike" kern="1200" cap="none" spc="-5" normalizeH="0" baseline="0" noProof="0" dirty="0">
                <a:ln>
                  <a:noFill/>
                </a:ln>
                <a:solidFill>
                  <a:prstClr val="black"/>
                </a:solidFill>
                <a:effectLst/>
                <a:uLnTx/>
                <a:uFillTx/>
                <a:latin typeface="Verdana"/>
                <a:ea typeface="+mn-ea"/>
                <a:cs typeface="Verdana"/>
              </a:rPr>
              <a:t>mbo</a:t>
            </a:r>
            <a:r>
              <a:rPr kumimoji="0" sz="1800" b="0" i="0" u="none" strike="noStrike" kern="1200" cap="none" spc="0" normalizeH="0" baseline="0" noProof="0" dirty="0">
                <a:ln>
                  <a:noFill/>
                </a:ln>
                <a:solidFill>
                  <a:prstClr val="black"/>
                </a:solidFill>
                <a:effectLst/>
                <a:uLnTx/>
                <a:uFillTx/>
                <a:latin typeface="Verdana"/>
                <a:ea typeface="+mn-ea"/>
                <a:cs typeface="Verdana"/>
              </a:rPr>
              <a:t>l</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45" normalizeH="0" baseline="0" noProof="0" dirty="0">
                <a:ln>
                  <a:noFill/>
                </a:ln>
                <a:solidFill>
                  <a:prstClr val="black"/>
                </a:solidFill>
                <a:effectLst/>
                <a:uLnTx/>
                <a:uFillTx/>
                <a:latin typeface="Verdana"/>
                <a:ea typeface="+mn-ea"/>
                <a:cs typeface="Verdana"/>
              </a:rPr>
              <a:t>a</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d</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0" normalizeH="0" baseline="0" noProof="0" dirty="0">
                <a:ln>
                  <a:noFill/>
                </a:ln>
                <a:solidFill>
                  <a:prstClr val="black"/>
                </a:solidFill>
                <a:effectLst/>
                <a:uLnTx/>
                <a:uFillTx/>
                <a:latin typeface="Verdana"/>
                <a:ea typeface="+mn-ea"/>
                <a:cs typeface="Verdana"/>
              </a:rPr>
              <a:t>gr</a:t>
            </a:r>
            <a:r>
              <a:rPr kumimoji="0" sz="1800" b="0" i="0" u="none" strike="noStrike" kern="1200" cap="none" spc="-10" normalizeH="0" baseline="0" noProof="0" dirty="0">
                <a:ln>
                  <a:noFill/>
                </a:ln>
                <a:solidFill>
                  <a:prstClr val="black"/>
                </a:solidFill>
                <a:effectLst/>
                <a:uLnTx/>
                <a:uFillTx/>
                <a:latin typeface="Verdana"/>
                <a:ea typeface="+mn-ea"/>
                <a:cs typeface="Verdana"/>
              </a:rPr>
              <a:t>a</a:t>
            </a:r>
            <a:r>
              <a:rPr kumimoji="0" sz="1800" b="0" i="0" u="none" strike="noStrike" kern="1200" cap="none" spc="-85" normalizeH="0" baseline="0" noProof="0" dirty="0">
                <a:ln>
                  <a:noFill/>
                </a:ln>
                <a:solidFill>
                  <a:prstClr val="black"/>
                </a:solidFill>
                <a:effectLst/>
                <a:uLnTx/>
                <a:uFillTx/>
                <a:latin typeface="Verdana"/>
                <a:ea typeface="+mn-ea"/>
                <a:cs typeface="Verdana"/>
              </a:rPr>
              <a:t>m.  </a:t>
            </a:r>
            <a:r>
              <a:rPr kumimoji="0" sz="1800" b="0" i="0" u="none" strike="noStrike" kern="1200" cap="none" spc="85" normalizeH="0" baseline="0" noProof="0" dirty="0">
                <a:ln>
                  <a:noFill/>
                </a:ln>
                <a:solidFill>
                  <a:prstClr val="black"/>
                </a:solidFill>
                <a:effectLst/>
                <a:uLnTx/>
                <a:uFillTx/>
                <a:latin typeface="Verdana"/>
                <a:ea typeface="+mn-ea"/>
                <a:cs typeface="Verdana"/>
              </a:rPr>
              <a:t>C</a:t>
            </a:r>
            <a:r>
              <a:rPr kumimoji="0" sz="1800" b="0" i="0" u="none" strike="noStrike" kern="1200" cap="none" spc="65"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dren</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95" normalizeH="0" baseline="0" noProof="0" dirty="0">
                <a:ln>
                  <a:noFill/>
                </a:ln>
                <a:solidFill>
                  <a:prstClr val="black"/>
                </a:solidFill>
                <a:effectLst/>
                <a:uLnTx/>
                <a:uFillTx/>
                <a:latin typeface="Verdana"/>
                <a:ea typeface="+mn-ea"/>
                <a:cs typeface="Verdana"/>
              </a:rPr>
              <a:t>g</a:t>
            </a:r>
            <a:r>
              <a:rPr kumimoji="0" sz="1800" b="0" i="0" u="none" strike="noStrike" kern="1200" cap="none" spc="80" normalizeH="0" baseline="0" noProof="0" dirty="0">
                <a:ln>
                  <a:noFill/>
                </a:ln>
                <a:solidFill>
                  <a:prstClr val="black"/>
                </a:solidFill>
                <a:effectLst/>
                <a:uLnTx/>
                <a:uFillTx/>
                <a:latin typeface="Verdana"/>
                <a:ea typeface="+mn-ea"/>
                <a:cs typeface="Verdana"/>
              </a:rPr>
              <a:t>e</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o</a:t>
            </a:r>
            <a:r>
              <a:rPr kumimoji="0" sz="1800" b="0" i="0" u="none" strike="noStrike" kern="1200" cap="none" spc="85" normalizeH="0" baseline="0" noProof="0" dirty="0">
                <a:ln>
                  <a:noFill/>
                </a:ln>
                <a:solidFill>
                  <a:prstClr val="black"/>
                </a:solidFill>
                <a:effectLst/>
                <a:uLnTx/>
                <a:uFillTx/>
                <a:latin typeface="Verdana"/>
                <a:ea typeface="+mn-ea"/>
                <a:cs typeface="Verdana"/>
              </a:rPr>
              <a:t>p</a:t>
            </a:r>
            <a:r>
              <a:rPr kumimoji="0" sz="1800" b="0" i="0" u="none" strike="noStrike" kern="1200" cap="none" spc="90"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70" normalizeH="0" baseline="0" noProof="0" dirty="0">
                <a:ln>
                  <a:noFill/>
                </a:ln>
                <a:solidFill>
                  <a:prstClr val="black"/>
                </a:solidFill>
                <a:effectLst/>
                <a:uLnTx/>
                <a:uFillTx/>
                <a:latin typeface="Verdana"/>
                <a:ea typeface="+mn-ea"/>
                <a:cs typeface="Verdana"/>
              </a:rPr>
              <a:t>r</a:t>
            </a:r>
            <a:r>
              <a:rPr kumimoji="0" sz="1800" b="0" i="0" u="none" strike="noStrike" kern="1200" cap="none" spc="-175" normalizeH="0" baseline="0" noProof="0" dirty="0">
                <a:ln>
                  <a:noFill/>
                </a:ln>
                <a:solidFill>
                  <a:prstClr val="black"/>
                </a:solidFill>
                <a:effectLst/>
                <a:uLnTx/>
                <a:uFillTx/>
                <a:latin typeface="Verdana"/>
                <a:ea typeface="+mn-ea"/>
                <a:cs typeface="Verdana"/>
              </a:rPr>
              <a:t>t</a:t>
            </a:r>
            <a:r>
              <a:rPr kumimoji="0" sz="1800" b="0" i="0" u="none" strike="noStrike" kern="1200" cap="none" spc="-45" normalizeH="0" baseline="0" noProof="0" dirty="0">
                <a:ln>
                  <a:noFill/>
                </a:ln>
                <a:solidFill>
                  <a:prstClr val="black"/>
                </a:solidFill>
                <a:effectLst/>
                <a:uLnTx/>
                <a:uFillTx/>
                <a:latin typeface="Verdana"/>
                <a:ea typeface="+mn-ea"/>
                <a:cs typeface="Verdana"/>
              </a:rPr>
              <a:t>u</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4" normalizeH="0" baseline="0" noProof="0" dirty="0">
                <a:ln>
                  <a:noFill/>
                </a:ln>
                <a:solidFill>
                  <a:prstClr val="black"/>
                </a:solidFill>
                <a:effectLst/>
                <a:uLnTx/>
                <a:uFillTx/>
                <a:latin typeface="Verdana"/>
                <a:ea typeface="+mn-ea"/>
                <a:cs typeface="Verdana"/>
              </a:rPr>
              <a:t>it</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114" normalizeH="0" baseline="0" noProof="0" dirty="0">
                <a:ln>
                  <a:noFill/>
                </a:ln>
                <a:solidFill>
                  <a:prstClr val="black"/>
                </a:solidFill>
                <a:effectLst/>
                <a:uLnTx/>
                <a:uFillTx/>
                <a:latin typeface="Verdana"/>
                <a:ea typeface="+mn-ea"/>
                <a:cs typeface="Verdana"/>
              </a:rPr>
              <a:t> t</a:t>
            </a:r>
            <a:r>
              <a:rPr kumimoji="0" sz="1800" b="0" i="0" u="none" strike="noStrike" kern="1200" cap="none" spc="60" normalizeH="0" baseline="0" noProof="0" dirty="0">
                <a:ln>
                  <a:noFill/>
                </a:ln>
                <a:solidFill>
                  <a:prstClr val="black"/>
                </a:solidFill>
                <a:effectLst/>
                <a:uLnTx/>
                <a:uFillTx/>
                <a:latin typeface="Verdana"/>
                <a:ea typeface="+mn-ea"/>
                <a:cs typeface="Verdana"/>
              </a:rPr>
              <a:t>o  </a:t>
            </a:r>
            <a:r>
              <a:rPr kumimoji="0" sz="1800" b="0" i="0" u="none" strike="noStrike" kern="1200" cap="none" spc="40" normalizeH="0" baseline="0" noProof="0" dirty="0">
                <a:ln>
                  <a:noFill/>
                </a:ln>
                <a:solidFill>
                  <a:prstClr val="black"/>
                </a:solidFill>
                <a:effectLst/>
                <a:uLnTx/>
                <a:uFillTx/>
                <a:latin typeface="Verdana"/>
                <a:ea typeface="+mn-ea"/>
                <a:cs typeface="Verdana"/>
              </a:rPr>
              <a:t>de</a:t>
            </a:r>
            <a:r>
              <a:rPr kumimoji="0" sz="1800" b="0" i="0" u="none" strike="noStrike" kern="1200" cap="none" spc="60" normalizeH="0" baseline="0" noProof="0" dirty="0">
                <a:ln>
                  <a:noFill/>
                </a:ln>
                <a:solidFill>
                  <a:prstClr val="black"/>
                </a:solidFill>
                <a:effectLst/>
                <a:uLnTx/>
                <a:uFillTx/>
                <a:latin typeface="Verdana"/>
                <a:ea typeface="+mn-ea"/>
                <a:cs typeface="Verdana"/>
              </a:rPr>
              <a:t>v</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95" normalizeH="0" baseline="0" noProof="0" dirty="0">
                <a:ln>
                  <a:noFill/>
                </a:ln>
                <a:solidFill>
                  <a:prstClr val="black"/>
                </a:solidFill>
                <a:effectLst/>
                <a:uLnTx/>
                <a:uFillTx/>
                <a:latin typeface="Verdana"/>
                <a:ea typeface="+mn-ea"/>
                <a:cs typeface="Verdana"/>
              </a:rPr>
              <a:t>op</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29" normalizeH="0" baseline="0" noProof="0" dirty="0">
                <a:ln>
                  <a:noFill/>
                </a:ln>
                <a:solidFill>
                  <a:prstClr val="black"/>
                </a:solidFill>
                <a:effectLst/>
                <a:uLnTx/>
                <a:uFillTx/>
                <a:latin typeface="Verdana"/>
                <a:ea typeface="+mn-ea"/>
                <a:cs typeface="Verdana"/>
              </a:rPr>
              <a:t>r</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und</a:t>
            </a:r>
            <a:r>
              <a:rPr kumimoji="0" sz="1800" b="0" i="0" u="none" strike="noStrike" kern="1200" cap="none" spc="15" normalizeH="0" baseline="0" noProof="0" dirty="0">
                <a:ln>
                  <a:noFill/>
                </a:ln>
                <a:solidFill>
                  <a:prstClr val="black"/>
                </a:solidFill>
                <a:effectLst/>
                <a:uLnTx/>
                <a:uFillTx/>
                <a:latin typeface="Verdana"/>
                <a:ea typeface="+mn-ea"/>
                <a:cs typeface="Verdana"/>
              </a:rPr>
              <a:t>e</a:t>
            </a:r>
            <a:r>
              <a:rPr kumimoji="0" sz="1800" b="0" i="0" u="none" strike="noStrike" kern="1200" cap="none" spc="-200" normalizeH="0" baseline="0" noProof="0" dirty="0">
                <a:ln>
                  <a:noFill/>
                </a:ln>
                <a:solidFill>
                  <a:prstClr val="black"/>
                </a:solidFill>
                <a:effectLst/>
                <a:uLnTx/>
                <a:uFillTx/>
                <a:latin typeface="Verdana"/>
                <a:ea typeface="+mn-ea"/>
                <a:cs typeface="Verdana"/>
              </a:rPr>
              <a:t>rs</a:t>
            </a:r>
            <a:r>
              <a:rPr kumimoji="0" sz="1800" b="0" i="0" u="none" strike="noStrike" kern="1200" cap="none" spc="-185" normalizeH="0" baseline="0" noProof="0" dirty="0">
                <a:ln>
                  <a:noFill/>
                </a:ln>
                <a:solidFill>
                  <a:prstClr val="black"/>
                </a:solidFill>
                <a:effectLst/>
                <a:uLnTx/>
                <a:uFillTx/>
                <a:latin typeface="Verdana"/>
                <a:ea typeface="+mn-ea"/>
                <a:cs typeface="Verdana"/>
              </a:rPr>
              <a:t>t</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25" normalizeH="0" baseline="0" noProof="0" dirty="0">
                <a:ln>
                  <a:noFill/>
                </a:ln>
                <a:solidFill>
                  <a:prstClr val="black"/>
                </a:solidFill>
                <a:effectLst/>
                <a:uLnTx/>
                <a:uFillTx/>
                <a:latin typeface="Verdana"/>
                <a:ea typeface="+mn-ea"/>
                <a:cs typeface="Verdana"/>
              </a:rPr>
              <a:t>d</a:t>
            </a:r>
            <a:r>
              <a:rPr kumimoji="0" sz="1800" b="0" i="0" u="none" strike="noStrike" kern="1200" cap="none" spc="15"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g</a:t>
            </a:r>
            <a:r>
              <a:rPr kumimoji="0" sz="1800" b="0" i="0" u="none" strike="noStrike" kern="1200" cap="none" spc="-95"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95" normalizeH="0" baseline="0" noProof="0" dirty="0">
                <a:ln>
                  <a:noFill/>
                </a:ln>
                <a:solidFill>
                  <a:prstClr val="black"/>
                </a:solidFill>
                <a:effectLst/>
                <a:uLnTx/>
                <a:uFillTx/>
                <a:latin typeface="Verdana"/>
                <a:ea typeface="+mn-ea"/>
                <a:cs typeface="Verdana"/>
              </a:rPr>
              <a:t> </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70" normalizeH="0" baseline="0" noProof="0" dirty="0">
                <a:ln>
                  <a:noFill/>
                </a:ln>
                <a:solidFill>
                  <a:prstClr val="black"/>
                </a:solidFill>
                <a:effectLst/>
                <a:uLnTx/>
                <a:uFillTx/>
                <a:latin typeface="Verdana"/>
                <a:ea typeface="+mn-ea"/>
                <a:cs typeface="Verdana"/>
              </a:rPr>
              <a:t>c</a:t>
            </a:r>
            <a:r>
              <a:rPr kumimoji="0" sz="1800" b="0" i="0" u="none" strike="noStrike" kern="1200" cap="none" spc="35" normalizeH="0" baseline="0" noProof="0" dirty="0">
                <a:ln>
                  <a:noFill/>
                </a:ln>
                <a:solidFill>
                  <a:prstClr val="black"/>
                </a:solidFill>
                <a:effectLst/>
                <a:uLnTx/>
                <a:uFillTx/>
                <a:latin typeface="Verdana"/>
                <a:ea typeface="+mn-ea"/>
                <a:cs typeface="Verdana"/>
              </a:rPr>
              <a:t>t</a:t>
            </a:r>
            <a:r>
              <a:rPr kumimoji="0" sz="1800" b="0" i="0" u="none" strike="noStrike" kern="1200" cap="none" spc="-220" normalizeH="0" baseline="0" noProof="0" dirty="0">
                <a:ln>
                  <a:noFill/>
                </a:ln>
                <a:solidFill>
                  <a:prstClr val="black"/>
                </a:solidFill>
                <a:effectLst/>
                <a:uLnTx/>
                <a:uFillTx/>
                <a:latin typeface="Verdana"/>
                <a:ea typeface="+mn-ea"/>
                <a:cs typeface="Verdana"/>
              </a:rPr>
              <a:t>r</a:t>
            </a:r>
            <a:r>
              <a:rPr kumimoji="0" sz="1800" b="0" i="0" u="none" strike="noStrike" kern="1200" cap="none" spc="-125" normalizeH="0" baseline="0" noProof="0" dirty="0">
                <a:ln>
                  <a:noFill/>
                </a:ln>
                <a:solidFill>
                  <a:prstClr val="black"/>
                </a:solidFill>
                <a:effectLst/>
                <a:uLnTx/>
                <a:uFillTx/>
                <a:latin typeface="Verdana"/>
                <a:ea typeface="+mn-ea"/>
                <a:cs typeface="Verdana"/>
              </a:rPr>
              <a:t>i</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50" normalizeH="0" baseline="0" noProof="0" dirty="0">
                <a:ln>
                  <a:noFill/>
                </a:ln>
                <a:solidFill>
                  <a:prstClr val="black"/>
                </a:solidFill>
                <a:effectLst/>
                <a:uLnTx/>
                <a:uFillTx/>
                <a:latin typeface="Verdana"/>
                <a:ea typeface="+mn-ea"/>
                <a:cs typeface="Verdana"/>
              </a:rPr>
              <a:t>i</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0" normalizeH="0" baseline="0" noProof="0" dirty="0">
                <a:ln>
                  <a:noFill/>
                </a:ln>
                <a:solidFill>
                  <a:prstClr val="black"/>
                </a:solidFill>
                <a:effectLst/>
                <a:uLnTx/>
                <a:uFillTx/>
                <a:latin typeface="Verdana"/>
                <a:ea typeface="+mn-ea"/>
                <a:cs typeface="Verdana"/>
              </a:rPr>
              <a:t>d</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60" normalizeH="0" baseline="0" noProof="0" dirty="0">
                <a:ln>
                  <a:noFill/>
                </a:ln>
                <a:solidFill>
                  <a:prstClr val="black"/>
                </a:solidFill>
                <a:effectLst/>
                <a:uLnTx/>
                <a:uFillTx/>
                <a:latin typeface="Verdana"/>
                <a:ea typeface="+mn-ea"/>
                <a:cs typeface="Verdana"/>
              </a:rPr>
              <a:t>o  </a:t>
            </a:r>
            <a:r>
              <a:rPr kumimoji="0" sz="1800" b="0" i="0" u="none" strike="noStrike" kern="1200" cap="none" spc="65" normalizeH="0" baseline="0" noProof="0" dirty="0">
                <a:ln>
                  <a:noFill/>
                </a:ln>
                <a:solidFill>
                  <a:prstClr val="black"/>
                </a:solidFill>
                <a:effectLst/>
                <a:uLnTx/>
                <a:uFillTx/>
                <a:latin typeface="Verdana"/>
                <a:ea typeface="+mn-ea"/>
                <a:cs typeface="Verdana"/>
              </a:rPr>
              <a:t>me</a:t>
            </a:r>
            <a:r>
              <a:rPr kumimoji="0" sz="1800" b="0" i="0" u="none" strike="noStrike" kern="1200" cap="none" spc="40" normalizeH="0" baseline="0" noProof="0" dirty="0">
                <a:ln>
                  <a:noFill/>
                </a:ln>
                <a:solidFill>
                  <a:prstClr val="black"/>
                </a:solidFill>
                <a:effectLst/>
                <a:uLnTx/>
                <a:uFillTx/>
                <a:latin typeface="Verdana"/>
                <a:ea typeface="+mn-ea"/>
                <a:cs typeface="Verdana"/>
              </a:rPr>
              <a:t>a</a:t>
            </a:r>
            <a:r>
              <a:rPr kumimoji="0" sz="1800" b="0" i="0" u="none" strike="noStrike" kern="1200" cap="none" spc="-195" normalizeH="0" baseline="0" noProof="0" dirty="0">
                <a:ln>
                  <a:noFill/>
                </a:ln>
                <a:solidFill>
                  <a:prstClr val="black"/>
                </a:solidFill>
                <a:effectLst/>
                <a:uLnTx/>
                <a:uFillTx/>
                <a:latin typeface="Verdana"/>
                <a:ea typeface="+mn-ea"/>
                <a:cs typeface="Verdana"/>
              </a:rPr>
              <a:t>su</a:t>
            </a:r>
            <a:r>
              <a:rPr kumimoji="0" sz="1800" b="0" i="0" u="none" strike="noStrike" kern="1200" cap="none" spc="-150" normalizeH="0" baseline="0" noProof="0" dirty="0">
                <a:ln>
                  <a:noFill/>
                </a:ln>
                <a:solidFill>
                  <a:prstClr val="black"/>
                </a:solidFill>
                <a:effectLst/>
                <a:uLnTx/>
                <a:uFillTx/>
                <a:latin typeface="Verdana"/>
                <a:ea typeface="+mn-ea"/>
                <a:cs typeface="Verdana"/>
              </a:rPr>
              <a:t>r</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it</a:t>
            </a:r>
            <a:r>
              <a:rPr kumimoji="0" sz="1800" b="0" i="0" u="none" strike="noStrike" kern="1200" cap="none" spc="-160" normalizeH="0" baseline="0" noProof="0" dirty="0">
                <a:ln>
                  <a:noFill/>
                </a:ln>
                <a:solidFill>
                  <a:prstClr val="black"/>
                </a:solidFill>
                <a:effectLst/>
                <a:uLnTx/>
                <a:uFillTx/>
                <a:latin typeface="Verdana"/>
                <a:ea typeface="+mn-ea"/>
                <a:cs typeface="Verdana"/>
              </a:rPr>
              <a:t>.</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120" normalizeH="0" baseline="0" noProof="0" dirty="0">
                <a:ln>
                  <a:noFill/>
                </a:ln>
                <a:solidFill>
                  <a:prstClr val="black"/>
                </a:solidFill>
                <a:effectLst/>
                <a:uLnTx/>
                <a:uFillTx/>
                <a:latin typeface="Verdana"/>
                <a:ea typeface="+mn-ea"/>
                <a:cs typeface="Verdana"/>
              </a:rPr>
              <a:t>A</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a:t>
            </a:r>
            <a:r>
              <a:rPr kumimoji="0" sz="1800" b="0" i="0" u="none" strike="noStrike" kern="1200" cap="none" spc="-100"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85" normalizeH="0" baseline="0" noProof="0" dirty="0">
                <a:ln>
                  <a:noFill/>
                </a:ln>
                <a:solidFill>
                  <a:prstClr val="black"/>
                </a:solidFill>
                <a:effectLst/>
                <a:uLnTx/>
                <a:uFillTx/>
                <a:latin typeface="Verdana"/>
                <a:ea typeface="+mn-ea"/>
                <a:cs typeface="Verdana"/>
              </a:rPr>
              <a:t>con</a:t>
            </a:r>
            <a:r>
              <a:rPr kumimoji="0" sz="1800" b="0" i="0" u="none" strike="noStrike" kern="1200" cap="none" spc="45" normalizeH="0" baseline="0" noProof="0" dirty="0">
                <a:ln>
                  <a:noFill/>
                </a:ln>
                <a:solidFill>
                  <a:prstClr val="black"/>
                </a:solidFill>
                <a:effectLst/>
                <a:uLnTx/>
                <a:uFillTx/>
                <a:latin typeface="Verdana"/>
                <a:ea typeface="+mn-ea"/>
                <a:cs typeface="Verdana"/>
              </a:rPr>
              <a:t>duc</a:t>
            </a:r>
            <a:r>
              <a:rPr kumimoji="0" sz="1800" b="0" i="0" u="none" strike="noStrike" kern="1200" cap="none" spc="20"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60" normalizeH="0" baseline="0" noProof="0" dirty="0">
                <a:ln>
                  <a:noFill/>
                </a:ln>
                <a:solidFill>
                  <a:prstClr val="black"/>
                </a:solidFill>
                <a:effectLst/>
                <a:uLnTx/>
                <a:uFillTx/>
                <a:latin typeface="Verdana"/>
                <a:ea typeface="+mn-ea"/>
                <a:cs typeface="Verdana"/>
              </a:rPr>
              <a:t>g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29" normalizeH="0" baseline="0" noProof="0" dirty="0">
                <a:ln>
                  <a:noFill/>
                </a:ln>
                <a:solidFill>
                  <a:prstClr val="black"/>
                </a:solidFill>
                <a:effectLst/>
                <a:uLnTx/>
                <a:uFillTx/>
                <a:latin typeface="Verdana"/>
                <a:ea typeface="+mn-ea"/>
                <a:cs typeface="Verdana"/>
              </a:rPr>
              <a:t>r</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o</a:t>
            </a:r>
            <a:r>
              <a:rPr kumimoji="0" sz="1800" b="0" i="0" u="none" strike="noStrike" kern="1200" cap="none" spc="25" normalizeH="0" baseline="0" noProof="0" dirty="0">
                <a:ln>
                  <a:noFill/>
                </a:ln>
                <a:solidFill>
                  <a:prstClr val="black"/>
                </a:solidFill>
                <a:effectLst/>
                <a:uLnTx/>
                <a:uFillTx/>
                <a:latin typeface="Verdana"/>
                <a:ea typeface="+mn-ea"/>
                <a:cs typeface="Verdana"/>
              </a:rPr>
              <a:t>w</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00" normalizeH="0" baseline="0" noProof="0" dirty="0">
                <a:ln>
                  <a:noFill/>
                </a:ln>
                <a:solidFill>
                  <a:prstClr val="black"/>
                </a:solidFill>
                <a:effectLst/>
                <a:uLnTx/>
                <a:uFillTx/>
                <a:latin typeface="Verdana"/>
                <a:ea typeface="+mn-ea"/>
                <a:cs typeface="Verdana"/>
              </a:rPr>
              <a:t>s</a:t>
            </a:r>
            <a:r>
              <a:rPr kumimoji="0" sz="1800" b="0" i="0" u="none" strike="noStrike" kern="1200" cap="none" spc="-16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0" normalizeH="0" baseline="0" noProof="0" dirty="0">
                <a:ln>
                  <a:noFill/>
                </a:ln>
                <a:solidFill>
                  <a:prstClr val="black"/>
                </a:solidFill>
                <a:effectLst/>
                <a:uLnTx/>
                <a:uFillTx/>
                <a:latin typeface="Verdana"/>
                <a:ea typeface="+mn-ea"/>
                <a:cs typeface="Verdana"/>
              </a:rPr>
              <a:t>ga</a:t>
            </a:r>
            <a:r>
              <a:rPr kumimoji="0" sz="1800" b="0" i="0" u="none" strike="noStrike" kern="1200" cap="none" spc="15" normalizeH="0" baseline="0" noProof="0" dirty="0">
                <a:ln>
                  <a:noFill/>
                </a:ln>
                <a:solidFill>
                  <a:prstClr val="black"/>
                </a:solidFill>
                <a:effectLst/>
                <a:uLnTx/>
                <a:uFillTx/>
                <a:latin typeface="Verdana"/>
                <a:ea typeface="+mn-ea"/>
                <a:cs typeface="Verdana"/>
              </a:rPr>
              <a:t>t</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n</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35" normalizeH="0" baseline="0" noProof="0" dirty="0">
                <a:ln>
                  <a:noFill/>
                </a:ln>
                <a:solidFill>
                  <a:prstClr val="black"/>
                </a:solidFill>
                <a:effectLst/>
                <a:uLnTx/>
                <a:uFillTx/>
                <a:latin typeface="Verdana"/>
                <a:ea typeface="+mn-ea"/>
                <a:cs typeface="Verdana"/>
              </a:rPr>
              <a:t>l </a:t>
            </a:r>
            <a:r>
              <a:rPr kumimoji="0" sz="1800" b="0" i="0" u="none" strike="noStrike" kern="1200" cap="none" spc="95" normalizeH="0" baseline="0" noProof="0" dirty="0">
                <a:ln>
                  <a:noFill/>
                </a:ln>
                <a:solidFill>
                  <a:prstClr val="black"/>
                </a:solidFill>
                <a:effectLst/>
                <a:uLnTx/>
                <a:uFillTx/>
                <a:latin typeface="Verdana"/>
                <a:ea typeface="+mn-ea"/>
                <a:cs typeface="Verdana"/>
              </a:rPr>
              <a:t>g</a:t>
            </a:r>
            <a:r>
              <a:rPr kumimoji="0" sz="1800" b="0" i="0" u="none" strike="noStrike" kern="1200" cap="none" spc="80" normalizeH="0" baseline="0" noProof="0" dirty="0">
                <a:ln>
                  <a:noFill/>
                </a:ln>
                <a:solidFill>
                  <a:prstClr val="black"/>
                </a:solidFill>
                <a:effectLst/>
                <a:uLnTx/>
                <a:uFillTx/>
                <a:latin typeface="Verdana"/>
                <a:ea typeface="+mn-ea"/>
                <a:cs typeface="Verdana"/>
              </a:rPr>
              <a:t>e</a:t>
            </a:r>
            <a:r>
              <a:rPr kumimoji="0" sz="1800" b="0" i="0" u="none" strike="noStrike" kern="1200" cap="none" spc="-95" normalizeH="0" baseline="0" noProof="0" dirty="0">
                <a:ln>
                  <a:noFill/>
                </a:ln>
                <a:solidFill>
                  <a:prstClr val="black"/>
                </a:solidFill>
                <a:effectLst/>
                <a:uLnTx/>
                <a:uFillTx/>
                <a:latin typeface="Verdana"/>
                <a:ea typeface="+mn-ea"/>
                <a:cs typeface="Verdana"/>
              </a:rPr>
              <a:t>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95" normalizeH="0" baseline="0" noProof="0" dirty="0">
                <a:ln>
                  <a:noFill/>
                </a:ln>
                <a:solidFill>
                  <a:prstClr val="black"/>
                </a:solidFill>
                <a:effectLst/>
                <a:uLnTx/>
                <a:uFillTx/>
                <a:latin typeface="Verdana"/>
                <a:ea typeface="+mn-ea"/>
                <a:cs typeface="Verdana"/>
              </a:rPr>
              <a:t>o</a:t>
            </a:r>
            <a:r>
              <a:rPr kumimoji="0" sz="1800" b="0" i="0" u="none" strike="noStrike" kern="1200" cap="none" spc="85" normalizeH="0" baseline="0" noProof="0" dirty="0">
                <a:ln>
                  <a:noFill/>
                </a:ln>
                <a:solidFill>
                  <a:prstClr val="black"/>
                </a:solidFill>
                <a:effectLst/>
                <a:uLnTx/>
                <a:uFillTx/>
                <a:latin typeface="Verdana"/>
                <a:ea typeface="+mn-ea"/>
                <a:cs typeface="Verdana"/>
              </a:rPr>
              <a:t>p</a:t>
            </a:r>
            <a:r>
              <a:rPr kumimoji="0" sz="1800" b="0" i="0" u="none" strike="noStrike" kern="1200" cap="none" spc="90" normalizeH="0" baseline="0" noProof="0" dirty="0">
                <a:ln>
                  <a:noFill/>
                </a:ln>
                <a:solidFill>
                  <a:prstClr val="black"/>
                </a:solidFill>
                <a:effectLst/>
                <a:uLnTx/>
                <a:uFillTx/>
                <a:latin typeface="Verdana"/>
                <a:ea typeface="+mn-ea"/>
                <a:cs typeface="Verdana"/>
              </a:rPr>
              <a:t>p</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70" normalizeH="0" baseline="0" noProof="0" dirty="0">
                <a:ln>
                  <a:noFill/>
                </a:ln>
                <a:solidFill>
                  <a:prstClr val="black"/>
                </a:solidFill>
                <a:effectLst/>
                <a:uLnTx/>
                <a:uFillTx/>
                <a:latin typeface="Verdana"/>
                <a:ea typeface="+mn-ea"/>
                <a:cs typeface="Verdana"/>
              </a:rPr>
              <a:t>r</a:t>
            </a:r>
            <a:r>
              <a:rPr kumimoji="0" sz="1800" b="0" i="0" u="none" strike="noStrike" kern="1200" cap="none" spc="-175" normalizeH="0" baseline="0" noProof="0" dirty="0">
                <a:ln>
                  <a:noFill/>
                </a:ln>
                <a:solidFill>
                  <a:prstClr val="black"/>
                </a:solidFill>
                <a:effectLst/>
                <a:uLnTx/>
                <a:uFillTx/>
                <a:latin typeface="Verdana"/>
                <a:ea typeface="+mn-ea"/>
                <a:cs typeface="Verdana"/>
              </a:rPr>
              <a:t>t</a:t>
            </a:r>
            <a:r>
              <a:rPr kumimoji="0" sz="1800" b="0" i="0" u="none" strike="noStrike" kern="1200" cap="none" spc="-45" normalizeH="0" baseline="0" noProof="0" dirty="0">
                <a:ln>
                  <a:noFill/>
                </a:ln>
                <a:solidFill>
                  <a:prstClr val="black"/>
                </a:solidFill>
                <a:effectLst/>
                <a:uLnTx/>
                <a:uFillTx/>
                <a:latin typeface="Verdana"/>
                <a:ea typeface="+mn-ea"/>
                <a:cs typeface="Verdana"/>
              </a:rPr>
              <a:t>u</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14" normalizeH="0" baseline="0" noProof="0" dirty="0">
                <a:ln>
                  <a:noFill/>
                </a:ln>
                <a:solidFill>
                  <a:prstClr val="black"/>
                </a:solidFill>
                <a:effectLst/>
                <a:uLnTx/>
                <a:uFillTx/>
                <a:latin typeface="Verdana"/>
                <a:ea typeface="+mn-ea"/>
                <a:cs typeface="Verdana"/>
              </a:rPr>
              <a:t>it</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114" normalizeH="0" baseline="0" noProof="0" dirty="0">
                <a:ln>
                  <a:noFill/>
                </a:ln>
                <a:solidFill>
                  <a:prstClr val="black"/>
                </a:solidFill>
                <a:effectLst/>
                <a:uLnTx/>
                <a:uFillTx/>
                <a:latin typeface="Verdana"/>
                <a:ea typeface="+mn-ea"/>
                <a:cs typeface="Verdana"/>
              </a:rPr>
              <a:t> t</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30" normalizeH="0" baseline="0" noProof="0" dirty="0">
                <a:ln>
                  <a:noFill/>
                </a:ln>
                <a:solidFill>
                  <a:prstClr val="black"/>
                </a:solidFill>
                <a:effectLst/>
                <a:uLnTx/>
                <a:uFillTx/>
                <a:latin typeface="Verdana"/>
                <a:ea typeface="+mn-ea"/>
                <a:cs typeface="Verdana"/>
              </a:rPr>
              <a:t>cr</a:t>
            </a:r>
            <a:r>
              <a:rPr kumimoji="0" sz="1800" b="0" i="0" u="none" strike="noStrike" kern="1200" cap="none" spc="25" normalizeH="0" baseline="0" noProof="0" dirty="0">
                <a:ln>
                  <a:noFill/>
                </a:ln>
                <a:solidFill>
                  <a:prstClr val="black"/>
                </a:solidFill>
                <a:effectLst/>
                <a:uLnTx/>
                <a:uFillTx/>
                <a:latin typeface="Verdana"/>
                <a:ea typeface="+mn-ea"/>
                <a:cs typeface="Verdana"/>
              </a:rPr>
              <a:t>e</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0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229" normalizeH="0" baseline="0" noProof="0" dirty="0">
                <a:ln>
                  <a:noFill/>
                </a:ln>
                <a:solidFill>
                  <a:prstClr val="black"/>
                </a:solidFill>
                <a:effectLst/>
                <a:uLnTx/>
                <a:uFillTx/>
                <a:latin typeface="Verdana"/>
                <a:ea typeface="+mn-ea"/>
                <a:cs typeface="Verdana"/>
              </a:rPr>
              <a:t>r</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45" normalizeH="0" baseline="0" noProof="0" dirty="0">
                <a:ln>
                  <a:noFill/>
                </a:ln>
                <a:solidFill>
                  <a:prstClr val="black"/>
                </a:solidFill>
                <a:effectLst/>
                <a:uLnTx/>
                <a:uFillTx/>
                <a:latin typeface="Verdana"/>
                <a:ea typeface="+mn-ea"/>
                <a:cs typeface="Verdana"/>
              </a:rPr>
              <a:t>o</a:t>
            </a:r>
            <a:r>
              <a:rPr kumimoji="0" sz="1800" b="0" i="0" u="none" strike="noStrike" kern="1200" cap="none" spc="25" normalizeH="0" baseline="0" noProof="0" dirty="0">
                <a:ln>
                  <a:noFill/>
                </a:ln>
                <a:solidFill>
                  <a:prstClr val="black"/>
                </a:solidFill>
                <a:effectLst/>
                <a:uLnTx/>
                <a:uFillTx/>
                <a:latin typeface="Verdana"/>
                <a:ea typeface="+mn-ea"/>
                <a:cs typeface="Verdana"/>
              </a:rPr>
              <a:t>w</a:t>
            </a:r>
            <a:r>
              <a:rPr kumimoji="0" sz="1800" b="0" i="0" u="none" strike="noStrike" kern="1200" cap="none" spc="-30" normalizeH="0" baseline="0" noProof="0" dirty="0">
                <a:ln>
                  <a:noFill/>
                </a:ln>
                <a:solidFill>
                  <a:prstClr val="black"/>
                </a:solidFill>
                <a:effectLst/>
                <a:uLnTx/>
                <a:uFillTx/>
                <a:latin typeface="Verdana"/>
                <a:ea typeface="+mn-ea"/>
                <a:cs typeface="Verdana"/>
              </a:rPr>
              <a:t>n  </a:t>
            </a:r>
            <a:r>
              <a:rPr kumimoji="0" sz="1800" b="0" i="0" u="none" strike="noStrike" kern="1200" cap="none" spc="-45" normalizeH="0" baseline="0" noProof="0" dirty="0">
                <a:ln>
                  <a:noFill/>
                </a:ln>
                <a:solidFill>
                  <a:prstClr val="black"/>
                </a:solidFill>
                <a:effectLst/>
                <a:uLnTx/>
                <a:uFillTx/>
                <a:latin typeface="Verdana"/>
                <a:ea typeface="+mn-ea"/>
                <a:cs typeface="Verdana"/>
              </a:rPr>
              <a:t>torch!</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8" name="object 8"/>
          <p:cNvSpPr txBox="1"/>
          <p:nvPr/>
        </p:nvSpPr>
        <p:spPr>
          <a:xfrm>
            <a:off x="6377178" y="550926"/>
            <a:ext cx="2978150" cy="1477010"/>
          </a:xfrm>
          <a:prstGeom prst="rect">
            <a:avLst/>
          </a:prstGeom>
          <a:solidFill>
            <a:srgbClr val="FFFFFF"/>
          </a:solidFill>
          <a:ln w="38100">
            <a:solidFill>
              <a:srgbClr val="000000"/>
            </a:solidFill>
          </a:ln>
        </p:spPr>
        <p:txBody>
          <a:bodyPr vert="horz" wrap="square" lIns="0" tIns="40005" rIns="0" bIns="0" rtlCol="0">
            <a:spAutoFit/>
          </a:bodyPr>
          <a:lstStyle/>
          <a:p>
            <a:pPr marL="91440" marR="0" lvl="0" indent="0" algn="l" defTabSz="914400" rtl="0" eaLnBrk="1" fontAlgn="auto" latinLnBrk="0" hangingPunct="1">
              <a:lnSpc>
                <a:spcPct val="100000"/>
              </a:lnSpc>
              <a:spcBef>
                <a:spcPts val="315"/>
              </a:spcBef>
              <a:spcAft>
                <a:spcPts val="0"/>
              </a:spcAft>
              <a:buClrTx/>
              <a:buSzTx/>
              <a:buFontTx/>
              <a:buNone/>
              <a:tabLst/>
              <a:defRPr/>
            </a:pPr>
            <a:r>
              <a:rPr kumimoji="0" sz="1800" b="1" i="0" u="heavy" strike="noStrike" kern="1200" cap="none" spc="-90" normalizeH="0" baseline="0" noProof="0" dirty="0">
                <a:ln>
                  <a:noFill/>
                </a:ln>
                <a:solidFill>
                  <a:prstClr val="black"/>
                </a:solidFill>
                <a:effectLst/>
                <a:uLnTx/>
                <a:uFill>
                  <a:solidFill>
                    <a:srgbClr val="000000"/>
                  </a:solidFill>
                </a:uFill>
                <a:latin typeface="Tahoma"/>
                <a:ea typeface="+mn-ea"/>
                <a:cs typeface="Tahoma"/>
              </a:rPr>
              <a:t>Scientist</a:t>
            </a:r>
            <a:r>
              <a:rPr kumimoji="0" sz="1800" b="1" i="0" u="heavy" strike="noStrike" kern="1200" cap="none" spc="-135" normalizeH="0" baseline="0" noProof="0" dirty="0">
                <a:ln>
                  <a:noFill/>
                </a:ln>
                <a:solidFill>
                  <a:prstClr val="black"/>
                </a:solidFill>
                <a:effectLst/>
                <a:uLnTx/>
                <a:uFill>
                  <a:solidFill>
                    <a:srgbClr val="000000"/>
                  </a:solidFill>
                </a:uFill>
                <a:latin typeface="Tahoma"/>
                <a:ea typeface="+mn-ea"/>
                <a:cs typeface="Tahoma"/>
              </a:rPr>
              <a:t>s</a:t>
            </a:r>
            <a:r>
              <a:rPr kumimoji="0" sz="1800" b="1" i="0" u="heavy" strike="noStrike" kern="1200" cap="none" spc="-40"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60" normalizeH="0" baseline="0" noProof="0" dirty="0">
                <a:ln>
                  <a:noFill/>
                </a:ln>
                <a:solidFill>
                  <a:prstClr val="black"/>
                </a:solidFill>
                <a:effectLst/>
                <a:uLnTx/>
                <a:uFill>
                  <a:solidFill>
                    <a:srgbClr val="000000"/>
                  </a:solidFill>
                </a:uFill>
                <a:latin typeface="Tahoma"/>
                <a:ea typeface="+mn-ea"/>
                <a:cs typeface="Tahoma"/>
              </a:rPr>
              <a:t>Studied</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280" normalizeH="0" baseline="0" noProof="0" dirty="0">
                <a:ln>
                  <a:noFill/>
                </a:ln>
                <a:solidFill>
                  <a:prstClr val="black"/>
                </a:solidFill>
                <a:effectLst/>
                <a:uLnTx/>
                <a:uFillTx/>
                <a:latin typeface="Verdana"/>
                <a:ea typeface="+mn-ea"/>
                <a:cs typeface="Verdana"/>
              </a:rPr>
              <a:t>S</a:t>
            </a:r>
            <a:r>
              <a:rPr kumimoji="0" sz="1800" b="0" i="0" u="none" strike="noStrike" kern="1200" cap="none" spc="-170"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J</a:t>
            </a:r>
            <a:r>
              <a:rPr kumimoji="0" sz="1800" b="0" i="0" u="none" strike="noStrike" kern="1200" cap="none" spc="65" normalizeH="0" baseline="0" noProof="0" dirty="0">
                <a:ln>
                  <a:noFill/>
                </a:ln>
                <a:solidFill>
                  <a:prstClr val="black"/>
                </a:solidFill>
                <a:effectLst/>
                <a:uLnTx/>
                <a:uFillTx/>
                <a:latin typeface="Verdana"/>
                <a:ea typeface="+mn-ea"/>
                <a:cs typeface="Verdana"/>
              </a:rPr>
              <a:t>o</a:t>
            </a:r>
            <a:r>
              <a:rPr kumimoji="0" sz="1800" b="0" i="0" u="none" strike="noStrike" kern="1200" cap="none" spc="-75" normalizeH="0" baseline="0" noProof="0" dirty="0">
                <a:ln>
                  <a:noFill/>
                </a:ln>
                <a:solidFill>
                  <a:prstClr val="black"/>
                </a:solidFill>
                <a:effectLst/>
                <a:uLnTx/>
                <a:uFillTx/>
                <a:latin typeface="Verdana"/>
                <a:ea typeface="+mn-ea"/>
                <a:cs typeface="Verdana"/>
              </a:rPr>
              <a:t>bs</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20" normalizeH="0" baseline="0" noProof="0" dirty="0">
                <a:ln>
                  <a:noFill/>
                </a:ln>
                <a:solidFill>
                  <a:prstClr val="black"/>
                </a:solidFill>
                <a:effectLst/>
                <a:uLnTx/>
                <a:uFillTx/>
                <a:latin typeface="Verdana"/>
                <a:ea typeface="+mn-ea"/>
                <a:cs typeface="Verdana"/>
              </a:rPr>
              <a:t>omas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90" normalizeH="0" baseline="0" noProof="0" dirty="0">
                <a:ln>
                  <a:noFill/>
                </a:ln>
                <a:solidFill>
                  <a:prstClr val="black"/>
                </a:solidFill>
                <a:effectLst/>
                <a:uLnTx/>
                <a:uFillTx/>
                <a:latin typeface="Verdana"/>
                <a:ea typeface="+mn-ea"/>
                <a:cs typeface="Verdana"/>
              </a:rPr>
              <a:t>Ed</a:t>
            </a:r>
            <a:r>
              <a:rPr kumimoji="0" sz="1800" b="0" i="0" u="none" strike="noStrike" kern="1200" cap="none" spc="-20" normalizeH="0" baseline="0" noProof="0" dirty="0">
                <a:ln>
                  <a:noFill/>
                </a:ln>
                <a:solidFill>
                  <a:prstClr val="black"/>
                </a:solidFill>
                <a:effectLst/>
                <a:uLnTx/>
                <a:uFillTx/>
                <a:latin typeface="Verdana"/>
                <a:ea typeface="+mn-ea"/>
                <a:cs typeface="Verdana"/>
              </a:rPr>
              <a:t>i</a:t>
            </a:r>
            <a:r>
              <a:rPr kumimoji="0" sz="1800" b="0" i="0" u="none" strike="noStrike" kern="1200" cap="none" spc="-80" normalizeH="0" baseline="0" noProof="0" dirty="0">
                <a:ln>
                  <a:noFill/>
                </a:ln>
                <a:solidFill>
                  <a:prstClr val="black"/>
                </a:solidFill>
                <a:effectLst/>
                <a:uLnTx/>
                <a:uFillTx/>
                <a:latin typeface="Verdana"/>
                <a:ea typeface="+mn-ea"/>
                <a:cs typeface="Verdana"/>
              </a:rPr>
              <a:t>s</a:t>
            </a:r>
            <a:r>
              <a:rPr kumimoji="0" sz="1800" b="0" i="0" u="none" strike="noStrike" kern="1200" cap="none" spc="-95" normalizeH="0" baseline="0" noProof="0" dirty="0">
                <a:ln>
                  <a:noFill/>
                </a:ln>
                <a:solidFill>
                  <a:prstClr val="black"/>
                </a:solidFill>
                <a:effectLst/>
                <a:uLnTx/>
                <a:uFillTx/>
                <a:latin typeface="Verdana"/>
                <a:ea typeface="+mn-ea"/>
                <a:cs typeface="Verdana"/>
              </a:rPr>
              <a:t>o</a:t>
            </a:r>
            <a:r>
              <a:rPr kumimoji="0" sz="1800" b="0" i="0" u="none" strike="noStrike" kern="1200" cap="none" spc="-45" normalizeH="0" baseline="0" noProof="0" dirty="0">
                <a:ln>
                  <a:noFill/>
                </a:ln>
                <a:solidFill>
                  <a:prstClr val="black"/>
                </a:solidFill>
                <a:effectLst/>
                <a:uLnTx/>
                <a:uFillTx/>
                <a:latin typeface="Verdana"/>
                <a:ea typeface="+mn-ea"/>
                <a:cs typeface="Verdana"/>
              </a:rPr>
              <a:t>n</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377825" marR="0" lvl="0" indent="-287020" algn="l" defTabSz="914400" rtl="0" eaLnBrk="1" fontAlgn="auto" latinLnBrk="0" hangingPunct="1">
              <a:lnSpc>
                <a:spcPct val="100000"/>
              </a:lnSpc>
              <a:spcBef>
                <a:spcPts val="0"/>
              </a:spcBef>
              <a:spcAft>
                <a:spcPts val="0"/>
              </a:spcAft>
              <a:buClrTx/>
              <a:buSzTx/>
              <a:buFont typeface="Arial MT"/>
              <a:buChar char="•"/>
              <a:tabLst>
                <a:tab pos="377825" algn="l"/>
                <a:tab pos="378460" algn="l"/>
              </a:tabLst>
              <a:defRPr/>
            </a:pPr>
            <a:r>
              <a:rPr kumimoji="0" sz="1800" b="0" i="0" u="none" strike="noStrike" kern="1200" cap="none" spc="-110" normalizeH="0" baseline="0" noProof="0" dirty="0">
                <a:ln>
                  <a:noFill/>
                </a:ln>
                <a:solidFill>
                  <a:prstClr val="black"/>
                </a:solidFill>
                <a:effectLst/>
                <a:uLnTx/>
                <a:uFillTx/>
                <a:latin typeface="Verdana"/>
                <a:ea typeface="+mn-ea"/>
                <a:cs typeface="Verdana"/>
              </a:rPr>
              <a:t>N</a:t>
            </a:r>
            <a:r>
              <a:rPr kumimoji="0" sz="1800" b="0" i="0" u="none" strike="noStrike" kern="1200" cap="none" spc="-20" normalizeH="0" baseline="0" noProof="0" dirty="0">
                <a:ln>
                  <a:noFill/>
                </a:ln>
                <a:solidFill>
                  <a:prstClr val="black"/>
                </a:solidFill>
                <a:effectLst/>
                <a:uLnTx/>
                <a:uFillTx/>
                <a:latin typeface="Verdana"/>
                <a:ea typeface="+mn-ea"/>
                <a:cs typeface="Verdana"/>
              </a:rPr>
              <a:t>i</a:t>
            </a:r>
            <a:r>
              <a:rPr kumimoji="0" sz="1800" b="0" i="0" u="none" strike="noStrike" kern="1200" cap="none" spc="-40" normalizeH="0" baseline="0" noProof="0" dirty="0">
                <a:ln>
                  <a:noFill/>
                </a:ln>
                <a:solidFill>
                  <a:prstClr val="black"/>
                </a:solidFill>
                <a:effectLst/>
                <a:uLnTx/>
                <a:uFillTx/>
                <a:latin typeface="Verdana"/>
                <a:ea typeface="+mn-ea"/>
                <a:cs typeface="Verdana"/>
              </a:rPr>
              <a:t>k</a:t>
            </a:r>
            <a:r>
              <a:rPr kumimoji="0" sz="1800" b="0" i="0" u="none" strike="noStrike" kern="1200" cap="none" spc="-50" normalizeH="0" baseline="0" noProof="0" dirty="0">
                <a:ln>
                  <a:noFill/>
                </a:ln>
                <a:solidFill>
                  <a:prstClr val="black"/>
                </a:solidFill>
                <a:effectLst/>
                <a:uLnTx/>
                <a:uFillTx/>
                <a:latin typeface="Verdana"/>
                <a:ea typeface="+mn-ea"/>
                <a:cs typeface="Verdana"/>
              </a:rPr>
              <a:t>o</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45" normalizeH="0" baseline="0" noProof="0" dirty="0">
                <a:ln>
                  <a:noFill/>
                </a:ln>
                <a:solidFill>
                  <a:prstClr val="black"/>
                </a:solidFill>
                <a:effectLst/>
                <a:uLnTx/>
                <a:uFillTx/>
                <a:latin typeface="Verdana"/>
                <a:ea typeface="+mn-ea"/>
                <a:cs typeface="Verdana"/>
              </a:rPr>
              <a:t>a</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360"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50" normalizeH="0" baseline="0" noProof="0" dirty="0">
                <a:ln>
                  <a:noFill/>
                </a:ln>
                <a:solidFill>
                  <a:prstClr val="black"/>
                </a:solidFill>
                <a:effectLst/>
                <a:uLnTx/>
                <a:uFillTx/>
                <a:latin typeface="Verdana"/>
                <a:ea typeface="+mn-ea"/>
                <a:cs typeface="Verdana"/>
              </a:rPr>
              <a:t>s</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145" normalizeH="0" baseline="0" noProof="0" dirty="0">
                <a:ln>
                  <a:noFill/>
                </a:ln>
                <a:solidFill>
                  <a:prstClr val="black"/>
                </a:solidFill>
                <a:effectLst/>
                <a:uLnTx/>
                <a:uFillTx/>
                <a:latin typeface="Verdana"/>
                <a:ea typeface="+mn-ea"/>
                <a:cs typeface="Verdana"/>
              </a:rPr>
              <a:t>a</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9" name="object 9"/>
          <p:cNvSpPr txBox="1"/>
          <p:nvPr/>
        </p:nvSpPr>
        <p:spPr>
          <a:xfrm>
            <a:off x="4481321" y="2736342"/>
            <a:ext cx="4898390" cy="2307590"/>
          </a:xfrm>
          <a:prstGeom prst="rect">
            <a:avLst/>
          </a:prstGeom>
          <a:solidFill>
            <a:srgbClr val="FFFFFF"/>
          </a:solidFill>
          <a:ln w="38100">
            <a:solidFill>
              <a:srgbClr val="000000"/>
            </a:solidFill>
          </a:ln>
        </p:spPr>
        <p:txBody>
          <a:bodyPr vert="horz" wrap="square" lIns="0" tIns="40005" rIns="0" bIns="0" rtlCol="0">
            <a:spAutoFit/>
          </a:bodyPr>
          <a:lstStyle/>
          <a:p>
            <a:pPr marL="90805" marR="0" lvl="0" indent="0" algn="l" defTabSz="914400" rtl="0" eaLnBrk="1" fontAlgn="auto" latinLnBrk="0" hangingPunct="1">
              <a:lnSpc>
                <a:spcPct val="100000"/>
              </a:lnSpc>
              <a:spcBef>
                <a:spcPts val="315"/>
              </a:spcBef>
              <a:spcAft>
                <a:spcPts val="0"/>
              </a:spcAft>
              <a:buClrTx/>
              <a:buSzTx/>
              <a:buFontTx/>
              <a:buNone/>
              <a:tabLst/>
              <a:defRPr/>
            </a:pPr>
            <a:r>
              <a:rPr kumimoji="0" sz="1800" b="1" i="0" u="heavy" strike="noStrike" kern="1200" cap="none" spc="-20" normalizeH="0" baseline="0" noProof="0" dirty="0">
                <a:ln>
                  <a:noFill/>
                </a:ln>
                <a:solidFill>
                  <a:prstClr val="black"/>
                </a:solidFill>
                <a:effectLst/>
                <a:uLnTx/>
                <a:uFill>
                  <a:solidFill>
                    <a:srgbClr val="000000"/>
                  </a:solidFill>
                </a:uFill>
                <a:latin typeface="Tahoma"/>
                <a:ea typeface="+mn-ea"/>
                <a:cs typeface="Tahoma"/>
              </a:rPr>
              <a:t>Key</a:t>
            </a:r>
            <a:r>
              <a:rPr kumimoji="0" sz="1800" b="1" i="0" u="heavy" strike="noStrike" kern="1200" cap="none" spc="-65" normalizeH="0" baseline="0" noProof="0" dirty="0">
                <a:ln>
                  <a:noFill/>
                </a:ln>
                <a:solidFill>
                  <a:prstClr val="black"/>
                </a:solidFill>
                <a:effectLst/>
                <a:uLnTx/>
                <a:uFill>
                  <a:solidFill>
                    <a:srgbClr val="000000"/>
                  </a:solidFill>
                </a:uFill>
                <a:latin typeface="Tahoma"/>
                <a:ea typeface="+mn-ea"/>
                <a:cs typeface="Tahoma"/>
              </a:rPr>
              <a:t> </a:t>
            </a:r>
            <a:r>
              <a:rPr kumimoji="0" sz="1800" b="1" i="0" u="heavy" strike="noStrike" kern="1200" cap="none" spc="-55" normalizeH="0" baseline="0" noProof="0" dirty="0">
                <a:ln>
                  <a:noFill/>
                </a:ln>
                <a:solidFill>
                  <a:prstClr val="black"/>
                </a:solidFill>
                <a:effectLst/>
                <a:uLnTx/>
                <a:uFill>
                  <a:solidFill>
                    <a:srgbClr val="000000"/>
                  </a:solidFill>
                </a:uFill>
                <a:latin typeface="Tahoma"/>
                <a:ea typeface="+mn-ea"/>
                <a:cs typeface="Tahoma"/>
              </a:rPr>
              <a:t>Questions</a:t>
            </a:r>
            <a:endParaRPr kumimoji="0" sz="1800" b="0" i="0" u="none" strike="noStrike" kern="1200" cap="none" spc="0" normalizeH="0" baseline="0" noProof="0">
              <a:ln>
                <a:noFill/>
              </a:ln>
              <a:solidFill>
                <a:prstClr val="black"/>
              </a:solidFill>
              <a:effectLst/>
              <a:uLnTx/>
              <a:uFillTx/>
              <a:latin typeface="Tahoma"/>
              <a:ea typeface="+mn-ea"/>
              <a:cs typeface="Tahoma"/>
            </a:endParaRPr>
          </a:p>
          <a:p>
            <a:pPr marL="90805"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55" normalizeH="0" baseline="0" noProof="0" dirty="0">
                <a:ln>
                  <a:noFill/>
                </a:ln>
                <a:solidFill>
                  <a:prstClr val="black"/>
                </a:solidFill>
                <a:effectLst/>
                <a:uLnTx/>
                <a:uFillTx/>
                <a:latin typeface="Verdana"/>
                <a:ea typeface="+mn-ea"/>
                <a:cs typeface="Verdana"/>
              </a:rPr>
              <a:t>ow</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75" normalizeH="0" baseline="0" noProof="0" dirty="0">
                <a:ln>
                  <a:noFill/>
                </a:ln>
                <a:solidFill>
                  <a:prstClr val="black"/>
                </a:solidFill>
                <a:effectLst/>
                <a:uLnTx/>
                <a:uFillTx/>
                <a:latin typeface="Verdana"/>
                <a:ea typeface="+mn-ea"/>
                <a:cs typeface="Verdana"/>
              </a:rPr>
              <a:t>c</a:t>
            </a:r>
            <a:r>
              <a:rPr kumimoji="0" sz="1800" b="0" i="0" u="none" strike="noStrike" kern="1200" cap="none" spc="190" normalizeH="0" baseline="0" noProof="0" dirty="0">
                <a:ln>
                  <a:noFill/>
                </a:ln>
                <a:solidFill>
                  <a:prstClr val="black"/>
                </a:solidFill>
                <a:effectLst/>
                <a:uLnTx/>
                <a:uFillTx/>
                <a:latin typeface="Verdana"/>
                <a:ea typeface="+mn-ea"/>
                <a:cs typeface="Verdana"/>
              </a:rPr>
              <a:t>a</a:t>
            </a:r>
            <a:r>
              <a:rPr kumimoji="0" sz="1800" b="0" i="0" u="none" strike="noStrike" kern="1200" cap="none" spc="-40" normalizeH="0" baseline="0" noProof="0" dirty="0">
                <a:ln>
                  <a:noFill/>
                </a:ln>
                <a:solidFill>
                  <a:prstClr val="black"/>
                </a:solidFill>
                <a:effectLst/>
                <a:uLnTx/>
                <a:uFillTx/>
                <a:latin typeface="Verdana"/>
                <a:ea typeface="+mn-ea"/>
                <a:cs typeface="Verdana"/>
              </a:rPr>
              <a:t>n</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y</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45" normalizeH="0" baseline="0" noProof="0" dirty="0">
                <a:ln>
                  <a:noFill/>
                </a:ln>
                <a:solidFill>
                  <a:prstClr val="black"/>
                </a:solidFill>
                <a:effectLst/>
                <a:uLnTx/>
                <a:uFillTx/>
                <a:latin typeface="Verdana"/>
                <a:ea typeface="+mn-ea"/>
                <a:cs typeface="Verdana"/>
              </a:rPr>
              <a:t>u</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85" normalizeH="0" baseline="0" noProof="0" dirty="0">
                <a:ln>
                  <a:noFill/>
                </a:ln>
                <a:solidFill>
                  <a:prstClr val="black"/>
                </a:solidFill>
                <a:effectLst/>
                <a:uLnTx/>
                <a:uFillTx/>
                <a:latin typeface="Verdana"/>
                <a:ea typeface="+mn-ea"/>
                <a:cs typeface="Verdana"/>
              </a:rPr>
              <a:t>c</a:t>
            </a:r>
            <a:r>
              <a:rPr kumimoji="0" sz="1800" b="0" i="0" u="none" strike="noStrike" kern="1200" cap="none" spc="90" normalizeH="0" baseline="0" noProof="0" dirty="0">
                <a:ln>
                  <a:noFill/>
                </a:ln>
                <a:solidFill>
                  <a:prstClr val="black"/>
                </a:solidFill>
                <a:effectLst/>
                <a:uLnTx/>
                <a:uFillTx/>
                <a:latin typeface="Verdana"/>
                <a:ea typeface="+mn-ea"/>
                <a:cs typeface="Verdana"/>
              </a:rPr>
              <a:t>h</a:t>
            </a:r>
            <a:r>
              <a:rPr kumimoji="0" sz="1800" b="0" i="0" u="none" strike="noStrike" kern="1200" cap="none" spc="140" normalizeH="0" baseline="0" noProof="0" dirty="0">
                <a:ln>
                  <a:noFill/>
                </a:ln>
                <a:solidFill>
                  <a:prstClr val="black"/>
                </a:solidFill>
                <a:effectLst/>
                <a:uLnTx/>
                <a:uFillTx/>
                <a:latin typeface="Verdana"/>
                <a:ea typeface="+mn-ea"/>
                <a:cs typeface="Verdana"/>
              </a:rPr>
              <a:t>a</a:t>
            </a:r>
            <a:r>
              <a:rPr kumimoji="0" sz="1800" b="0" i="0" u="none" strike="noStrike" kern="1200" cap="none" spc="-50" normalizeH="0" baseline="0" noProof="0" dirty="0">
                <a:ln>
                  <a:noFill/>
                </a:ln>
                <a:solidFill>
                  <a:prstClr val="black"/>
                </a:solidFill>
                <a:effectLst/>
                <a:uLnTx/>
                <a:uFillTx/>
                <a:latin typeface="Verdana"/>
                <a:ea typeface="+mn-ea"/>
                <a:cs typeface="Verdana"/>
              </a:rPr>
              <a:t>n</a:t>
            </a:r>
            <a:r>
              <a:rPr kumimoji="0" sz="1800" b="0" i="0" u="none" strike="noStrike" kern="1200" cap="none" spc="95" normalizeH="0" baseline="0" noProof="0" dirty="0">
                <a:ln>
                  <a:noFill/>
                </a:ln>
                <a:solidFill>
                  <a:prstClr val="black"/>
                </a:solidFill>
                <a:effectLst/>
                <a:uLnTx/>
                <a:uFillTx/>
                <a:latin typeface="Verdana"/>
                <a:ea typeface="+mn-ea"/>
                <a:cs typeface="Verdana"/>
              </a:rPr>
              <a:t>ge</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45" normalizeH="0" baseline="0" noProof="0" dirty="0">
                <a:ln>
                  <a:noFill/>
                </a:ln>
                <a:solidFill>
                  <a:prstClr val="black"/>
                </a:solidFill>
                <a:effectLst/>
                <a:uLnTx/>
                <a:uFillTx/>
                <a:latin typeface="Verdana"/>
                <a:ea typeface="+mn-ea"/>
                <a:cs typeface="Verdana"/>
              </a:rPr>
              <a:t>i</a:t>
            </a:r>
            <a:r>
              <a:rPr kumimoji="0" sz="1800" b="0" i="0" u="none" strike="noStrike" kern="1200" cap="none" spc="-15" normalizeH="0" baseline="0" noProof="0" dirty="0">
                <a:ln>
                  <a:noFill/>
                </a:ln>
                <a:solidFill>
                  <a:prstClr val="black"/>
                </a:solidFill>
                <a:effectLst/>
                <a:uLnTx/>
                <a:uFillTx/>
                <a:latin typeface="Verdana"/>
                <a:ea typeface="+mn-ea"/>
                <a:cs typeface="Verdana"/>
              </a:rPr>
              <a:t>rc</a:t>
            </a:r>
            <a:r>
              <a:rPr kumimoji="0" sz="1800" b="0" i="0" u="none" strike="noStrike" kern="1200" cap="none" spc="-30" normalizeH="0" baseline="0" noProof="0" dirty="0">
                <a:ln>
                  <a:noFill/>
                </a:ln>
                <a:solidFill>
                  <a:prstClr val="black"/>
                </a:solidFill>
                <a:effectLst/>
                <a:uLnTx/>
                <a:uFillTx/>
                <a:latin typeface="Verdana"/>
                <a:ea typeface="+mn-ea"/>
                <a:cs typeface="Verdana"/>
              </a:rPr>
              <a:t>u</a:t>
            </a:r>
            <a:r>
              <a:rPr kumimoji="0" sz="1800" b="0" i="0" u="none" strike="noStrike" kern="1200" cap="none" spc="-130" normalizeH="0" baseline="0" noProof="0" dirty="0">
                <a:ln>
                  <a:noFill/>
                </a:ln>
                <a:solidFill>
                  <a:prstClr val="black"/>
                </a:solidFill>
                <a:effectLst/>
                <a:uLnTx/>
                <a:uFillTx/>
                <a:latin typeface="Verdana"/>
                <a:ea typeface="+mn-ea"/>
                <a:cs typeface="Verdana"/>
              </a:rPr>
              <a:t>i</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6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85" normalizeH="0" baseline="0" noProof="0" dirty="0">
                <a:ln>
                  <a:noFill/>
                </a:ln>
                <a:solidFill>
                  <a:prstClr val="black"/>
                </a:solidFill>
                <a:effectLst/>
                <a:uLnTx/>
                <a:uFillTx/>
                <a:latin typeface="Verdana"/>
                <a:ea typeface="+mn-ea"/>
                <a:cs typeface="Verdana"/>
              </a:rPr>
              <a:t>o</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m</a:t>
            </a:r>
            <a:r>
              <a:rPr kumimoji="0" sz="1800" b="0" i="0" u="none" strike="noStrike" kern="1200" cap="none" spc="20" normalizeH="0" baseline="0" noProof="0" dirty="0">
                <a:ln>
                  <a:noFill/>
                </a:ln>
                <a:solidFill>
                  <a:prstClr val="black"/>
                </a:solidFill>
                <a:effectLst/>
                <a:uLnTx/>
                <a:uFillTx/>
                <a:latin typeface="Verdana"/>
                <a:ea typeface="+mn-ea"/>
                <a:cs typeface="Verdana"/>
              </a:rPr>
              <a:t>a</a:t>
            </a:r>
            <a:r>
              <a:rPr kumimoji="0" sz="1800" b="0" i="0" u="none" strike="noStrike" kern="1200" cap="none" spc="-35" normalizeH="0" baseline="0" noProof="0" dirty="0">
                <a:ln>
                  <a:noFill/>
                </a:ln>
                <a:solidFill>
                  <a:prstClr val="black"/>
                </a:solidFill>
                <a:effectLst/>
                <a:uLnTx/>
                <a:uFillTx/>
                <a:latin typeface="Verdana"/>
                <a:ea typeface="+mn-ea"/>
                <a:cs typeface="Verdana"/>
              </a:rPr>
              <a:t>ke</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90805" marR="0" lvl="0" indent="0" algn="l" defTabSz="914400" rtl="0" eaLnBrk="1" fontAlgn="auto" latinLnBrk="0" hangingPunct="1">
              <a:lnSpc>
                <a:spcPct val="100000"/>
              </a:lnSpc>
              <a:spcBef>
                <a:spcPts val="5"/>
              </a:spcBef>
              <a:spcAft>
                <a:spcPts val="0"/>
              </a:spcAft>
              <a:buClrTx/>
              <a:buSzTx/>
              <a:buFontTx/>
              <a:buNone/>
              <a:tabLst/>
              <a:defRPr/>
            </a:pP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20" normalizeH="0" baseline="0" noProof="0" dirty="0">
                <a:ln>
                  <a:noFill/>
                </a:ln>
                <a:solidFill>
                  <a:prstClr val="black"/>
                </a:solidFill>
                <a:effectLst/>
                <a:uLnTx/>
                <a:uFillTx/>
                <a:latin typeface="Verdana"/>
                <a:ea typeface="+mn-ea"/>
                <a:cs typeface="Verdana"/>
              </a:rPr>
              <a:t>u</a:t>
            </a:r>
            <a:r>
              <a:rPr kumimoji="0" sz="1800" b="0" i="0" u="none" strike="noStrike" kern="1200" cap="none" spc="-185" normalizeH="0" baseline="0" noProof="0" dirty="0">
                <a:ln>
                  <a:noFill/>
                </a:ln>
                <a:solidFill>
                  <a:prstClr val="black"/>
                </a:solidFill>
                <a:effectLst/>
                <a:uLnTx/>
                <a:uFillTx/>
                <a:latin typeface="Verdana"/>
                <a:ea typeface="+mn-ea"/>
                <a:cs typeface="Verdana"/>
              </a:rPr>
              <a:t>zz</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29" normalizeH="0" baseline="0" noProof="0" dirty="0">
                <a:ln>
                  <a:noFill/>
                </a:ln>
                <a:solidFill>
                  <a:prstClr val="black"/>
                </a:solidFill>
                <a:effectLst/>
                <a:uLnTx/>
                <a:uFillTx/>
                <a:latin typeface="Verdana"/>
                <a:ea typeface="+mn-ea"/>
                <a:cs typeface="Verdana"/>
              </a:rPr>
              <a:t>r</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20" normalizeH="0" baseline="0" noProof="0" dirty="0">
                <a:ln>
                  <a:noFill/>
                </a:ln>
                <a:solidFill>
                  <a:prstClr val="black"/>
                </a:solidFill>
                <a:effectLst/>
                <a:uLnTx/>
                <a:uFillTx/>
                <a:latin typeface="Verdana"/>
                <a:ea typeface="+mn-ea"/>
                <a:cs typeface="Verdana"/>
              </a:rPr>
              <a:t>o</a:t>
            </a:r>
            <a:r>
              <a:rPr kumimoji="0" sz="1800" b="0" i="0" u="none" strike="noStrike" kern="1200" cap="none" spc="15" normalizeH="0" baseline="0" noProof="0" dirty="0">
                <a:ln>
                  <a:noFill/>
                </a:ln>
                <a:solidFill>
                  <a:prstClr val="black"/>
                </a:solidFill>
                <a:effectLst/>
                <a:uLnTx/>
                <a:uFillTx/>
                <a:latin typeface="Verdana"/>
                <a:ea typeface="+mn-ea"/>
                <a:cs typeface="Verdana"/>
              </a:rPr>
              <a:t>u</a:t>
            </a:r>
            <a:r>
              <a:rPr kumimoji="0" sz="1800" b="0" i="0" u="none" strike="noStrike" kern="1200" cap="none" spc="10" normalizeH="0" baseline="0" noProof="0" dirty="0">
                <a:ln>
                  <a:noFill/>
                </a:ln>
                <a:solidFill>
                  <a:prstClr val="black"/>
                </a:solidFill>
                <a:effectLst/>
                <a:uLnTx/>
                <a:uFillTx/>
                <a:latin typeface="Verdana"/>
                <a:ea typeface="+mn-ea"/>
                <a:cs typeface="Verdana"/>
              </a:rPr>
              <a:t>der?</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90805" marR="53848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90" normalizeH="0" baseline="0" noProof="0" dirty="0">
                <a:ln>
                  <a:noFill/>
                </a:ln>
                <a:solidFill>
                  <a:prstClr val="black"/>
                </a:solidFill>
                <a:effectLst/>
                <a:uLnTx/>
                <a:uFillTx/>
                <a:latin typeface="Verdana"/>
                <a:ea typeface="+mn-ea"/>
                <a:cs typeface="Verdana"/>
              </a:rPr>
              <a:t>do</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0" normalizeH="0" baseline="0" noProof="0" dirty="0">
                <a:ln>
                  <a:noFill/>
                </a:ln>
                <a:solidFill>
                  <a:prstClr val="black"/>
                </a:solidFill>
                <a:effectLst/>
                <a:uLnTx/>
                <a:uFillTx/>
                <a:latin typeface="Verdana"/>
                <a:ea typeface="+mn-ea"/>
                <a:cs typeface="Verdana"/>
              </a:rPr>
              <a:t>g</a:t>
            </a:r>
            <a:r>
              <a:rPr kumimoji="0" sz="1800" b="0" i="0" u="none" strike="noStrike" kern="1200" cap="none" spc="-15" normalizeH="0" baseline="0" noProof="0" dirty="0">
                <a:ln>
                  <a:noFill/>
                </a:ln>
                <a:solidFill>
                  <a:prstClr val="black"/>
                </a:solidFill>
                <a:effectLst/>
                <a:uLnTx/>
                <a:uFillTx/>
                <a:latin typeface="Verdana"/>
                <a:ea typeface="+mn-ea"/>
                <a:cs typeface="Verdana"/>
              </a:rPr>
              <a:t>t</a:t>
            </a:r>
            <a:r>
              <a:rPr kumimoji="0" sz="1800" b="0" i="0" u="none" strike="noStrike" kern="1200" cap="none" spc="-45"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a:t>
            </a:r>
            <a:r>
              <a:rPr kumimoji="0" sz="1800" b="0" i="0" u="none" strike="noStrike" kern="1200" cap="none" spc="-135" normalizeH="0" baseline="0" noProof="0" dirty="0">
                <a:ln>
                  <a:noFill/>
                </a:ln>
                <a:solidFill>
                  <a:prstClr val="black"/>
                </a:solidFill>
                <a:effectLst/>
                <a:uLnTx/>
                <a:uFillTx/>
                <a:latin typeface="Verdana"/>
                <a:ea typeface="+mn-ea"/>
                <a:cs typeface="Verdana"/>
              </a:rPr>
              <a:t> </a:t>
            </a:r>
            <a:r>
              <a:rPr kumimoji="0" sz="1800" b="0" i="0" u="none" strike="noStrike" kern="1200" cap="none" spc="-15" normalizeH="0" baseline="0" noProof="0" dirty="0">
                <a:ln>
                  <a:noFill/>
                </a:ln>
                <a:solidFill>
                  <a:prstClr val="black"/>
                </a:solidFill>
                <a:effectLst/>
                <a:uLnTx/>
                <a:uFillTx/>
                <a:latin typeface="Verdana"/>
                <a:ea typeface="+mn-ea"/>
                <a:cs typeface="Verdana"/>
              </a:rPr>
              <a:t>w</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65" normalizeH="0" baseline="0" noProof="0" dirty="0">
                <a:ln>
                  <a:noFill/>
                </a:ln>
                <a:solidFill>
                  <a:prstClr val="black"/>
                </a:solidFill>
                <a:effectLst/>
                <a:uLnTx/>
                <a:uFillTx/>
                <a:latin typeface="Verdana"/>
                <a:ea typeface="+mn-ea"/>
                <a:cs typeface="Verdana"/>
              </a:rPr>
              <a:t>re</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5" normalizeH="0" baseline="0" noProof="0" dirty="0">
                <a:ln>
                  <a:noFill/>
                </a:ln>
                <a:solidFill>
                  <a:prstClr val="black"/>
                </a:solidFill>
                <a:effectLst/>
                <a:uLnTx/>
                <a:uFillTx/>
                <a:latin typeface="Verdana"/>
                <a:ea typeface="+mn-ea"/>
                <a:cs typeface="Verdana"/>
              </a:rPr>
              <a:t>ff</a:t>
            </a:r>
            <a:r>
              <a:rPr kumimoji="0" sz="1800" b="0" i="0" u="none" strike="noStrike" kern="1200" cap="none" spc="-30" normalizeH="0" baseline="0" noProof="0" dirty="0">
                <a:ln>
                  <a:noFill/>
                </a:ln>
                <a:solidFill>
                  <a:prstClr val="black"/>
                </a:solidFill>
                <a:effectLst/>
                <a:uLnTx/>
                <a:uFillTx/>
                <a:latin typeface="Verdana"/>
                <a:ea typeface="+mn-ea"/>
                <a:cs typeface="Verdana"/>
              </a:rPr>
              <a:t>e</a:t>
            </a:r>
            <a:r>
              <a:rPr kumimoji="0" sz="1800" b="0" i="0" u="none" strike="noStrike" kern="1200" cap="none" spc="60" normalizeH="0" baseline="0" noProof="0" dirty="0">
                <a:ln>
                  <a:noFill/>
                </a:ln>
                <a:solidFill>
                  <a:prstClr val="black"/>
                </a:solidFill>
                <a:effectLst/>
                <a:uLnTx/>
                <a:uFillTx/>
                <a:latin typeface="Verdana"/>
                <a:ea typeface="+mn-ea"/>
                <a:cs typeface="Verdana"/>
              </a:rPr>
              <a:t>ct</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70" normalizeH="0" baseline="0" noProof="0" dirty="0">
                <a:ln>
                  <a:noFill/>
                </a:ln>
                <a:solidFill>
                  <a:prstClr val="black"/>
                </a:solidFill>
                <a:effectLst/>
                <a:uLnTx/>
                <a:uFillTx/>
                <a:latin typeface="Verdana"/>
                <a:ea typeface="+mn-ea"/>
                <a:cs typeface="Verdana"/>
              </a:rPr>
              <a:t>e  </a:t>
            </a:r>
            <a:r>
              <a:rPr kumimoji="0" sz="1800" b="0" i="0" u="none" strike="noStrike" kern="1200" cap="none" spc="-110" normalizeH="0" baseline="0" noProof="0" dirty="0">
                <a:ln>
                  <a:noFill/>
                </a:ln>
                <a:solidFill>
                  <a:prstClr val="black"/>
                </a:solidFill>
                <a:effectLst/>
                <a:uLnTx/>
                <a:uFillTx/>
                <a:latin typeface="Verdana"/>
                <a:ea typeface="+mn-ea"/>
                <a:cs typeface="Verdana"/>
              </a:rPr>
              <a:t>br</a:t>
            </a:r>
            <a:r>
              <a:rPr kumimoji="0" sz="1800" b="0" i="0" u="none" strike="noStrike" kern="1200" cap="none" spc="-40" normalizeH="0" baseline="0" noProof="0" dirty="0">
                <a:ln>
                  <a:noFill/>
                </a:ln>
                <a:solidFill>
                  <a:prstClr val="black"/>
                </a:solidFill>
                <a:effectLst/>
                <a:uLnTx/>
                <a:uFillTx/>
                <a:latin typeface="Verdana"/>
                <a:ea typeface="+mn-ea"/>
                <a:cs typeface="Verdana"/>
              </a:rPr>
              <a:t>i</a:t>
            </a:r>
            <a:r>
              <a:rPr kumimoji="0" sz="1800" b="0" i="0" u="none" strike="noStrike" kern="1200" cap="none" spc="20" normalizeH="0" baseline="0" noProof="0" dirty="0">
                <a:ln>
                  <a:noFill/>
                </a:ln>
                <a:solidFill>
                  <a:prstClr val="black"/>
                </a:solidFill>
                <a:effectLst/>
                <a:uLnTx/>
                <a:uFillTx/>
                <a:latin typeface="Verdana"/>
                <a:ea typeface="+mn-ea"/>
                <a:cs typeface="Verdana"/>
              </a:rPr>
              <a:t>g</a:t>
            </a:r>
            <a:r>
              <a:rPr kumimoji="0" sz="1800" b="0" i="0" u="none" strike="noStrike" kern="1200" cap="none" spc="10" normalizeH="0" baseline="0" noProof="0" dirty="0">
                <a:ln>
                  <a:noFill/>
                </a:ln>
                <a:solidFill>
                  <a:prstClr val="black"/>
                </a:solidFill>
                <a:effectLst/>
                <a:uLnTx/>
                <a:uFillTx/>
                <a:latin typeface="Verdana"/>
                <a:ea typeface="+mn-ea"/>
                <a:cs typeface="Verdana"/>
              </a:rPr>
              <a:t>h</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5" normalizeH="0" baseline="0" noProof="0" dirty="0">
                <a:ln>
                  <a:noFill/>
                </a:ln>
                <a:solidFill>
                  <a:prstClr val="black"/>
                </a:solidFill>
                <a:effectLst/>
                <a:uLnTx/>
                <a:uFillTx/>
                <a:latin typeface="Verdana"/>
                <a:ea typeface="+mn-ea"/>
                <a:cs typeface="Verdana"/>
              </a:rPr>
              <a:t>s</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00"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20" normalizeH="0" baseline="0" noProof="0" dirty="0">
                <a:ln>
                  <a:noFill/>
                </a:ln>
                <a:solidFill>
                  <a:prstClr val="black"/>
                </a:solidFill>
                <a:effectLst/>
                <a:uLnTx/>
                <a:uFillTx/>
                <a:latin typeface="Verdana"/>
                <a:ea typeface="+mn-ea"/>
                <a:cs typeface="Verdana"/>
              </a:rPr>
              <a:t>u</a:t>
            </a:r>
            <a:r>
              <a:rPr kumimoji="0" sz="1800" b="0" i="0" u="none" strike="noStrike" kern="1200" cap="none" spc="-125" normalizeH="0" baseline="0" noProof="0" dirty="0">
                <a:ln>
                  <a:noFill/>
                </a:ln>
                <a:solidFill>
                  <a:prstClr val="black"/>
                </a:solidFill>
                <a:effectLst/>
                <a:uLnTx/>
                <a:uFillTx/>
                <a:latin typeface="Verdana"/>
                <a:ea typeface="+mn-ea"/>
                <a:cs typeface="Verdana"/>
              </a:rPr>
              <a:t>l</a:t>
            </a:r>
            <a:r>
              <a:rPr kumimoji="0" sz="1800" b="0" i="0" u="none" strike="noStrike" kern="1200" cap="none" spc="85" normalizeH="0" baseline="0" noProof="0" dirty="0">
                <a:ln>
                  <a:noFill/>
                </a:ln>
                <a:solidFill>
                  <a:prstClr val="black"/>
                </a:solidFill>
                <a:effectLst/>
                <a:uLnTx/>
                <a:uFillTx/>
                <a:latin typeface="Verdana"/>
                <a:ea typeface="+mn-ea"/>
                <a:cs typeface="Verdana"/>
              </a:rPr>
              <a:t>b?</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90805"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35" normalizeH="0" baseline="0" noProof="0" dirty="0">
                <a:ln>
                  <a:noFill/>
                </a:ln>
                <a:solidFill>
                  <a:prstClr val="black"/>
                </a:solidFill>
                <a:effectLst/>
                <a:uLnTx/>
                <a:uFillTx/>
                <a:latin typeface="Verdana"/>
                <a:ea typeface="+mn-ea"/>
                <a:cs typeface="Verdana"/>
              </a:rPr>
              <a:t>H</a:t>
            </a:r>
            <a:r>
              <a:rPr kumimoji="0" sz="1800" b="0" i="0" u="none" strike="noStrike" kern="1200" cap="none" spc="50" normalizeH="0" baseline="0" noProof="0" dirty="0">
                <a:ln>
                  <a:noFill/>
                </a:ln>
                <a:solidFill>
                  <a:prstClr val="black"/>
                </a:solidFill>
                <a:effectLst/>
                <a:uLnTx/>
                <a:uFillTx/>
                <a:latin typeface="Verdana"/>
                <a:ea typeface="+mn-ea"/>
                <a:cs typeface="Verdana"/>
              </a:rPr>
              <a:t>ow</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90" normalizeH="0" baseline="0" noProof="0" dirty="0">
                <a:ln>
                  <a:noFill/>
                </a:ln>
                <a:solidFill>
                  <a:prstClr val="black"/>
                </a:solidFill>
                <a:effectLst/>
                <a:uLnTx/>
                <a:uFillTx/>
                <a:latin typeface="Verdana"/>
                <a:ea typeface="+mn-ea"/>
                <a:cs typeface="Verdana"/>
              </a:rPr>
              <a:t>do</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20" normalizeH="0" baseline="0" noProof="0" dirty="0">
                <a:ln>
                  <a:noFill/>
                </a:ln>
                <a:solidFill>
                  <a:prstClr val="black"/>
                </a:solidFill>
                <a:effectLst/>
                <a:uLnTx/>
                <a:uFillTx/>
                <a:latin typeface="Verdana"/>
                <a:ea typeface="+mn-ea"/>
                <a:cs typeface="Verdana"/>
              </a:rPr>
              <a:t>mou</a:t>
            </a:r>
            <a:r>
              <a:rPr kumimoji="0" sz="1800" b="0" i="0" u="none" strike="noStrike" kern="1200" cap="none" spc="-25" normalizeH="0" baseline="0" noProof="0" dirty="0">
                <a:ln>
                  <a:noFill/>
                </a:ln>
                <a:solidFill>
                  <a:prstClr val="black"/>
                </a:solidFill>
                <a:effectLst/>
                <a:uLnTx/>
                <a:uFillTx/>
                <a:latin typeface="Verdana"/>
                <a:ea typeface="+mn-ea"/>
                <a:cs typeface="Verdana"/>
              </a:rPr>
              <a:t>n</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5" normalizeH="0" baseline="0" noProof="0" dirty="0">
                <a:ln>
                  <a:noFill/>
                </a:ln>
                <a:solidFill>
                  <a:prstClr val="black"/>
                </a:solidFill>
                <a:effectLst/>
                <a:uLnTx/>
                <a:uFillTx/>
                <a:latin typeface="Verdana"/>
                <a:ea typeface="+mn-ea"/>
                <a:cs typeface="Verdana"/>
              </a:rPr>
              <a:t>of</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50" normalizeH="0" baseline="0" noProof="0" dirty="0">
                <a:ln>
                  <a:noFill/>
                </a:ln>
                <a:solidFill>
                  <a:prstClr val="black"/>
                </a:solidFill>
                <a:effectLst/>
                <a:uLnTx/>
                <a:uFillTx/>
                <a:latin typeface="Verdana"/>
                <a:ea typeface="+mn-ea"/>
                <a:cs typeface="Verdana"/>
              </a:rPr>
              <a:t>v</a:t>
            </a:r>
            <a:r>
              <a:rPr kumimoji="0" sz="1800" b="0" i="0" u="none" strike="noStrike" kern="1200" cap="none" spc="-35"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l</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240" normalizeH="0" baseline="0" noProof="0" dirty="0">
                <a:ln>
                  <a:noFill/>
                </a:ln>
                <a:solidFill>
                  <a:prstClr val="black"/>
                </a:solidFill>
                <a:effectLst/>
                <a:uLnTx/>
                <a:uFillTx/>
                <a:latin typeface="Verdana"/>
                <a:ea typeface="+mn-ea"/>
                <a:cs typeface="Verdana"/>
              </a:rPr>
              <a:t>s</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45" normalizeH="0" baseline="0" noProof="0" dirty="0">
                <a:ln>
                  <a:noFill/>
                </a:ln>
                <a:solidFill>
                  <a:prstClr val="black"/>
                </a:solidFill>
                <a:effectLst/>
                <a:uLnTx/>
                <a:uFillTx/>
                <a:latin typeface="Verdana"/>
                <a:ea typeface="+mn-ea"/>
                <a:cs typeface="Verdana"/>
              </a:rPr>
              <a:t>n</a:t>
            </a:r>
            <a:r>
              <a:rPr kumimoji="0" sz="1800" b="0" i="0" u="none" strike="noStrike" kern="1200" cap="none" spc="-160" normalizeH="0" baseline="0" noProof="0" dirty="0">
                <a:ln>
                  <a:noFill/>
                </a:ln>
                <a:solidFill>
                  <a:prstClr val="black"/>
                </a:solidFill>
                <a:effectLst/>
                <a:uLnTx/>
                <a:uFillTx/>
                <a:latin typeface="Verdana"/>
                <a:ea typeface="+mn-ea"/>
                <a:cs typeface="Verdana"/>
              </a:rPr>
              <a:t> </a:t>
            </a:r>
            <a:r>
              <a:rPr kumimoji="0" sz="1800" b="0" i="0" u="none" strike="noStrike" kern="1200" cap="none" spc="145" normalizeH="0" baseline="0" noProof="0" dirty="0">
                <a:ln>
                  <a:noFill/>
                </a:ln>
                <a:solidFill>
                  <a:prstClr val="black"/>
                </a:solidFill>
                <a:effectLst/>
                <a:uLnTx/>
                <a:uFillTx/>
                <a:latin typeface="Verdana"/>
                <a:ea typeface="+mn-ea"/>
                <a:cs typeface="Verdana"/>
              </a:rPr>
              <a:t>a</a:t>
            </a:r>
            <a:r>
              <a:rPr kumimoji="0" sz="1800" b="0" i="0" u="none" strike="noStrike" kern="1200" cap="none" spc="-140" normalizeH="0" baseline="0" noProof="0" dirty="0">
                <a:ln>
                  <a:noFill/>
                </a:ln>
                <a:solidFill>
                  <a:prstClr val="black"/>
                </a:solidFill>
                <a:effectLst/>
                <a:uLnTx/>
                <a:uFillTx/>
                <a:latin typeface="Verdana"/>
                <a:ea typeface="+mn-ea"/>
                <a:cs typeface="Verdana"/>
              </a:rPr>
              <a:t> </a:t>
            </a:r>
            <a:r>
              <a:rPr kumimoji="0" sz="1800" b="0" i="0" u="none" strike="noStrike" kern="1200" cap="none" spc="60" normalizeH="0" baseline="0" noProof="0" dirty="0">
                <a:ln>
                  <a:noFill/>
                </a:ln>
                <a:solidFill>
                  <a:prstClr val="black"/>
                </a:solidFill>
                <a:effectLst/>
                <a:uLnTx/>
                <a:uFillTx/>
                <a:latin typeface="Verdana"/>
                <a:ea typeface="+mn-ea"/>
                <a:cs typeface="Verdana"/>
              </a:rPr>
              <a:t>c</a:t>
            </a:r>
            <a:r>
              <a:rPr kumimoji="0" sz="1800" b="0" i="0" u="none" strike="noStrike" kern="1200" cap="none" spc="55" normalizeH="0" baseline="0" noProof="0" dirty="0">
                <a:ln>
                  <a:noFill/>
                </a:ln>
                <a:solidFill>
                  <a:prstClr val="black"/>
                </a:solidFill>
                <a:effectLst/>
                <a:uLnTx/>
                <a:uFillTx/>
                <a:latin typeface="Verdana"/>
                <a:ea typeface="+mn-ea"/>
                <a:cs typeface="Verdana"/>
              </a:rPr>
              <a:t>i</a:t>
            </a:r>
            <a:r>
              <a:rPr kumimoji="0" sz="1800" b="0" i="0" u="none" strike="noStrike" kern="1200" cap="none" spc="-55" normalizeH="0" baseline="0" noProof="0" dirty="0">
                <a:ln>
                  <a:noFill/>
                </a:ln>
                <a:solidFill>
                  <a:prstClr val="black"/>
                </a:solidFill>
                <a:effectLst/>
                <a:uLnTx/>
                <a:uFillTx/>
                <a:latin typeface="Verdana"/>
                <a:ea typeface="+mn-ea"/>
                <a:cs typeface="Verdana"/>
              </a:rPr>
              <a:t>rcu</a:t>
            </a:r>
            <a:r>
              <a:rPr kumimoji="0" sz="1800" b="0" i="0" u="none" strike="noStrike" kern="1200" cap="none" spc="-25" normalizeH="0" baseline="0" noProof="0" dirty="0">
                <a:ln>
                  <a:noFill/>
                </a:ln>
                <a:solidFill>
                  <a:prstClr val="black"/>
                </a:solidFill>
                <a:effectLst/>
                <a:uLnTx/>
                <a:uFillTx/>
                <a:latin typeface="Verdana"/>
                <a:ea typeface="+mn-ea"/>
                <a:cs typeface="Verdana"/>
              </a:rPr>
              <a:t>i</a:t>
            </a:r>
            <a:r>
              <a:rPr kumimoji="0" sz="1800" b="0" i="0" u="none" strike="noStrike" kern="1200" cap="none" spc="-100" normalizeH="0" baseline="0" noProof="0" dirty="0">
                <a:ln>
                  <a:noFill/>
                </a:ln>
                <a:solidFill>
                  <a:prstClr val="black"/>
                </a:solidFill>
                <a:effectLst/>
                <a:uLnTx/>
                <a:uFillTx/>
                <a:latin typeface="Verdana"/>
                <a:ea typeface="+mn-ea"/>
                <a:cs typeface="Verdana"/>
              </a:rPr>
              <a:t>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90805"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10" normalizeH="0" baseline="0" noProof="0" dirty="0">
                <a:ln>
                  <a:noFill/>
                </a:ln>
                <a:solidFill>
                  <a:prstClr val="black"/>
                </a:solidFill>
                <a:effectLst/>
                <a:uLnTx/>
                <a:uFillTx/>
                <a:latin typeface="Verdana"/>
                <a:ea typeface="+mn-ea"/>
                <a:cs typeface="Verdana"/>
              </a:rPr>
              <a:t>ff</a:t>
            </a:r>
            <a:r>
              <a:rPr kumimoji="0" sz="1800" b="0" i="0" u="none" strike="noStrike" kern="1200" cap="none" spc="-35" normalizeH="0" baseline="0" noProof="0" dirty="0">
                <a:ln>
                  <a:noFill/>
                </a:ln>
                <a:solidFill>
                  <a:prstClr val="black"/>
                </a:solidFill>
                <a:effectLst/>
                <a:uLnTx/>
                <a:uFillTx/>
                <a:latin typeface="Verdana"/>
                <a:ea typeface="+mn-ea"/>
                <a:cs typeface="Verdana"/>
              </a:rPr>
              <a:t>e</a:t>
            </a:r>
            <a:r>
              <a:rPr kumimoji="0" sz="1800" b="0" i="0" u="none" strike="noStrike" kern="1200" cap="none" spc="60" normalizeH="0" baseline="0" noProof="0" dirty="0">
                <a:ln>
                  <a:noFill/>
                </a:ln>
                <a:solidFill>
                  <a:prstClr val="black"/>
                </a:solidFill>
                <a:effectLst/>
                <a:uLnTx/>
                <a:uFillTx/>
                <a:latin typeface="Verdana"/>
                <a:ea typeface="+mn-ea"/>
                <a:cs typeface="Verdana"/>
              </a:rPr>
              <a:t>ct</a:t>
            </a:r>
            <a:r>
              <a:rPr kumimoji="0" sz="1800" b="0" i="0" u="none" strike="noStrike" kern="1200" cap="none" spc="-12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14" normalizeH="0" baseline="0" noProof="0" dirty="0">
                <a:ln>
                  <a:noFill/>
                </a:ln>
                <a:solidFill>
                  <a:prstClr val="black"/>
                </a:solidFill>
                <a:effectLst/>
                <a:uLnTx/>
                <a:uFillTx/>
                <a:latin typeface="Verdana"/>
                <a:ea typeface="+mn-ea"/>
                <a:cs typeface="Verdana"/>
              </a:rPr>
              <a:t> </a:t>
            </a:r>
            <a:r>
              <a:rPr kumimoji="0" sz="1800" b="0" i="0" u="none" strike="noStrike" kern="1200" cap="none" spc="-55" normalizeH="0" baseline="0" noProof="0" dirty="0">
                <a:ln>
                  <a:noFill/>
                </a:ln>
                <a:solidFill>
                  <a:prstClr val="black"/>
                </a:solidFill>
                <a:effectLst/>
                <a:uLnTx/>
                <a:uFillTx/>
                <a:latin typeface="Verdana"/>
                <a:ea typeface="+mn-ea"/>
                <a:cs typeface="Verdana"/>
              </a:rPr>
              <a:t>v</a:t>
            </a:r>
            <a:r>
              <a:rPr kumimoji="0" sz="1800" b="0" i="0" u="none" strike="noStrike" kern="1200" cap="none" spc="-35" normalizeH="0" baseline="0" noProof="0" dirty="0">
                <a:ln>
                  <a:noFill/>
                </a:ln>
                <a:solidFill>
                  <a:prstClr val="black"/>
                </a:solidFill>
                <a:effectLst/>
                <a:uLnTx/>
                <a:uFillTx/>
                <a:latin typeface="Verdana"/>
                <a:ea typeface="+mn-ea"/>
                <a:cs typeface="Verdana"/>
              </a:rPr>
              <a:t>o</a:t>
            </a:r>
            <a:r>
              <a:rPr kumimoji="0" sz="1800" b="0" i="0" u="none" strike="noStrike" kern="1200" cap="none" spc="-10" normalizeH="0" baseline="0" noProof="0" dirty="0">
                <a:ln>
                  <a:noFill/>
                </a:ln>
                <a:solidFill>
                  <a:prstClr val="black"/>
                </a:solidFill>
                <a:effectLst/>
                <a:uLnTx/>
                <a:uFillTx/>
                <a:latin typeface="Verdana"/>
                <a:ea typeface="+mn-ea"/>
                <a:cs typeface="Verdana"/>
              </a:rPr>
              <a:t>l</a:t>
            </a:r>
            <a:r>
              <a:rPr kumimoji="0" sz="1800" b="0" i="0" u="none" strike="noStrike" kern="1200" cap="none" spc="-5" normalizeH="0" baseline="0" noProof="0" dirty="0">
                <a:ln>
                  <a:noFill/>
                </a:ln>
                <a:solidFill>
                  <a:prstClr val="black"/>
                </a:solidFill>
                <a:effectLst/>
                <a:uLnTx/>
                <a:uFillTx/>
                <a:latin typeface="Verdana"/>
                <a:ea typeface="+mn-ea"/>
                <a:cs typeface="Verdana"/>
              </a:rPr>
              <a:t>ume</a:t>
            </a:r>
            <a:r>
              <a:rPr kumimoji="0" sz="1800" b="0" i="0" u="none" strike="noStrike" kern="1200" cap="none" spc="-155" normalizeH="0" baseline="0" noProof="0" dirty="0">
                <a:ln>
                  <a:noFill/>
                </a:ln>
                <a:solidFill>
                  <a:prstClr val="black"/>
                </a:solidFill>
                <a:effectLst/>
                <a:uLnTx/>
                <a:uFillTx/>
                <a:latin typeface="Verdana"/>
                <a:ea typeface="+mn-ea"/>
                <a:cs typeface="Verdana"/>
              </a:rPr>
              <a:t> </a:t>
            </a:r>
            <a:r>
              <a:rPr kumimoji="0" sz="1800" b="0" i="0" u="none" strike="noStrike" kern="1200" cap="none" spc="10" normalizeH="0" baseline="0" noProof="0" dirty="0">
                <a:ln>
                  <a:noFill/>
                </a:ln>
                <a:solidFill>
                  <a:prstClr val="black"/>
                </a:solidFill>
                <a:effectLst/>
                <a:uLnTx/>
                <a:uFillTx/>
                <a:latin typeface="Verdana"/>
                <a:ea typeface="+mn-ea"/>
                <a:cs typeface="Verdana"/>
              </a:rPr>
              <a:t>of</a:t>
            </a:r>
            <a:r>
              <a:rPr kumimoji="0" sz="1800" b="0" i="0" u="none" strike="noStrike" kern="1200" cap="none" spc="-150"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0" normalizeH="0" baseline="0" noProof="0" dirty="0">
                <a:ln>
                  <a:noFill/>
                </a:ln>
                <a:solidFill>
                  <a:prstClr val="black"/>
                </a:solidFill>
                <a:effectLst/>
                <a:uLnTx/>
                <a:uFillTx/>
                <a:latin typeface="Verdana"/>
                <a:ea typeface="+mn-ea"/>
                <a:cs typeface="Verdana"/>
              </a:rPr>
              <a:t>h</a:t>
            </a:r>
            <a:r>
              <a:rPr kumimoji="0" sz="1800" b="0" i="0" u="none" strike="noStrike" kern="1200" cap="none" spc="95" normalizeH="0" baseline="0" noProof="0" dirty="0">
                <a:ln>
                  <a:noFill/>
                </a:ln>
                <a:solidFill>
                  <a:prstClr val="black"/>
                </a:solidFill>
                <a:effectLst/>
                <a:uLnTx/>
                <a:uFillTx/>
                <a:latin typeface="Verdana"/>
                <a:ea typeface="+mn-ea"/>
                <a:cs typeface="Verdana"/>
              </a:rPr>
              <a:t>e</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b</a:t>
            </a:r>
            <a:r>
              <a:rPr kumimoji="0" sz="1800" b="0" i="0" u="none" strike="noStrike" kern="1200" cap="none" spc="20" normalizeH="0" baseline="0" noProof="0" dirty="0">
                <a:ln>
                  <a:noFill/>
                </a:ln>
                <a:solidFill>
                  <a:prstClr val="black"/>
                </a:solidFill>
                <a:effectLst/>
                <a:uLnTx/>
                <a:uFillTx/>
                <a:latin typeface="Verdana"/>
                <a:ea typeface="+mn-ea"/>
                <a:cs typeface="Verdana"/>
              </a:rPr>
              <a:t>u</a:t>
            </a:r>
            <a:r>
              <a:rPr kumimoji="0" sz="1800" b="0" i="0" u="none" strike="noStrike" kern="1200" cap="none" spc="-130" normalizeH="0" baseline="0" noProof="0" dirty="0">
                <a:ln>
                  <a:noFill/>
                </a:ln>
                <a:solidFill>
                  <a:prstClr val="black"/>
                </a:solidFill>
                <a:effectLst/>
                <a:uLnTx/>
                <a:uFillTx/>
                <a:latin typeface="Verdana"/>
                <a:ea typeface="+mn-ea"/>
                <a:cs typeface="Verdana"/>
              </a:rPr>
              <a:t>zze</a:t>
            </a:r>
            <a:r>
              <a:rPr kumimoji="0" sz="1800" b="0" i="0" u="none" strike="noStrike" kern="1200" cap="none" spc="-114" normalizeH="0" baseline="0" noProof="0" dirty="0">
                <a:ln>
                  <a:noFill/>
                </a:ln>
                <a:solidFill>
                  <a:prstClr val="black"/>
                </a:solidFill>
                <a:effectLst/>
                <a:uLnTx/>
                <a:uFillTx/>
                <a:latin typeface="Verdana"/>
                <a:ea typeface="+mn-ea"/>
                <a:cs typeface="Verdana"/>
              </a:rPr>
              <a:t>r</a:t>
            </a:r>
            <a:r>
              <a:rPr kumimoji="0" sz="1800" b="0" i="0" u="none" strike="noStrike" kern="1200" cap="none" spc="80" normalizeH="0" baseline="0" noProof="0" dirty="0">
                <a:ln>
                  <a:noFill/>
                </a:ln>
                <a:solidFill>
                  <a:prstClr val="black"/>
                </a:solidFill>
                <a:effectLst/>
                <a:uLnTx/>
                <a:uFillTx/>
                <a:latin typeface="Verdana"/>
                <a:ea typeface="+mn-ea"/>
                <a:cs typeface="Verdana"/>
              </a:rPr>
              <a:t>?</a:t>
            </a:r>
            <a:endParaRPr kumimoji="0" sz="1800" b="0" i="0" u="none" strike="noStrike" kern="1200" cap="none" spc="0" normalizeH="0" baseline="0" noProof="0">
              <a:ln>
                <a:noFill/>
              </a:ln>
              <a:solidFill>
                <a:prstClr val="black"/>
              </a:solidFill>
              <a:effectLst/>
              <a:uLnTx/>
              <a:uFillTx/>
              <a:latin typeface="Verdana"/>
              <a:ea typeface="+mn-ea"/>
              <a:cs typeface="Verdana"/>
            </a:endParaRPr>
          </a:p>
          <a:p>
            <a:pPr marL="90805"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105" normalizeH="0" baseline="0" noProof="0" dirty="0">
                <a:ln>
                  <a:noFill/>
                </a:ln>
                <a:solidFill>
                  <a:prstClr val="black"/>
                </a:solidFill>
                <a:effectLst/>
                <a:uLnTx/>
                <a:uFillTx/>
                <a:latin typeface="Verdana"/>
                <a:ea typeface="+mn-ea"/>
                <a:cs typeface="Verdana"/>
              </a:rPr>
              <a:t>W</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105" normalizeH="0" baseline="0" noProof="0" dirty="0">
                <a:ln>
                  <a:noFill/>
                </a:ln>
                <a:solidFill>
                  <a:prstClr val="black"/>
                </a:solidFill>
                <a:effectLst/>
                <a:uLnTx/>
                <a:uFillTx/>
                <a:latin typeface="Verdana"/>
                <a:ea typeface="+mn-ea"/>
                <a:cs typeface="Verdana"/>
              </a:rPr>
              <a:t>y</a:t>
            </a:r>
            <a:r>
              <a:rPr kumimoji="0" sz="1800" b="0" i="0" u="none" strike="noStrike" kern="1200" cap="none" spc="-90" normalizeH="0" baseline="0" noProof="0" dirty="0">
                <a:ln>
                  <a:noFill/>
                </a:ln>
                <a:solidFill>
                  <a:prstClr val="black"/>
                </a:solidFill>
                <a:effectLst/>
                <a:uLnTx/>
                <a:uFillTx/>
                <a:latin typeface="Verdana"/>
                <a:ea typeface="+mn-ea"/>
                <a:cs typeface="Verdana"/>
              </a:rPr>
              <a:t> </a:t>
            </a:r>
            <a:r>
              <a:rPr kumimoji="0" sz="1800" b="0" i="0" u="none" strike="noStrike" kern="1200" cap="none" spc="135" normalizeH="0" baseline="0" noProof="0" dirty="0">
                <a:ln>
                  <a:noFill/>
                </a:ln>
                <a:solidFill>
                  <a:prstClr val="black"/>
                </a:solidFill>
                <a:effectLst/>
                <a:uLnTx/>
                <a:uFillTx/>
                <a:latin typeface="Verdana"/>
                <a:ea typeface="+mn-ea"/>
                <a:cs typeface="Verdana"/>
              </a:rPr>
              <a:t>a</a:t>
            </a:r>
            <a:r>
              <a:rPr kumimoji="0" sz="1800" b="0" i="0" u="none" strike="noStrike" kern="1200" cap="none" spc="-65" normalizeH="0" baseline="0" noProof="0" dirty="0">
                <a:ln>
                  <a:noFill/>
                </a:ln>
                <a:solidFill>
                  <a:prstClr val="black"/>
                </a:solidFill>
                <a:effectLst/>
                <a:uLnTx/>
                <a:uFillTx/>
                <a:latin typeface="Verdana"/>
                <a:ea typeface="+mn-ea"/>
                <a:cs typeface="Verdana"/>
              </a:rPr>
              <a:t>re</a:t>
            </a:r>
            <a:r>
              <a:rPr kumimoji="0" sz="1800" b="0" i="0" u="none" strike="noStrike" kern="1200" cap="none" spc="-12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t</a:t>
            </a:r>
            <a:r>
              <a:rPr kumimoji="0" sz="1800" b="0" i="0" u="none" strike="noStrike" kern="1200" cap="none" spc="-55" normalizeH="0" baseline="0" noProof="0" dirty="0">
                <a:ln>
                  <a:noFill/>
                </a:ln>
                <a:solidFill>
                  <a:prstClr val="black"/>
                </a:solidFill>
                <a:effectLst/>
                <a:uLnTx/>
                <a:uFillTx/>
                <a:latin typeface="Verdana"/>
                <a:ea typeface="+mn-ea"/>
                <a:cs typeface="Verdana"/>
              </a:rPr>
              <a:t>h</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65" normalizeH="0" baseline="0" noProof="0" dirty="0">
                <a:ln>
                  <a:noFill/>
                </a:ln>
                <a:solidFill>
                  <a:prstClr val="black"/>
                </a:solidFill>
                <a:effectLst/>
                <a:uLnTx/>
                <a:uFillTx/>
                <a:latin typeface="Verdana"/>
                <a:ea typeface="+mn-ea"/>
                <a:cs typeface="Verdana"/>
              </a:rPr>
              <a:t>re</a:t>
            </a:r>
            <a:r>
              <a:rPr kumimoji="0" sz="1800" b="0" i="0" u="none" strike="noStrike" kern="1200" cap="none" spc="-105" normalizeH="0" baseline="0" noProof="0" dirty="0">
                <a:ln>
                  <a:noFill/>
                </a:ln>
                <a:solidFill>
                  <a:prstClr val="black"/>
                </a:solidFill>
                <a:effectLst/>
                <a:uLnTx/>
                <a:uFillTx/>
                <a:latin typeface="Verdana"/>
                <a:ea typeface="+mn-ea"/>
                <a:cs typeface="Verdana"/>
              </a:rPr>
              <a:t> </a:t>
            </a:r>
            <a:r>
              <a:rPr kumimoji="0" sz="1800" b="0" i="0" u="none" strike="noStrike" kern="1200" cap="none" spc="-25" normalizeH="0" baseline="0" noProof="0" dirty="0">
                <a:ln>
                  <a:noFill/>
                </a:ln>
                <a:solidFill>
                  <a:prstClr val="black"/>
                </a:solidFill>
                <a:effectLst/>
                <a:uLnTx/>
                <a:uFillTx/>
                <a:latin typeface="Verdana"/>
                <a:ea typeface="+mn-ea"/>
                <a:cs typeface="Verdana"/>
              </a:rPr>
              <a:t>d</a:t>
            </a:r>
            <a:r>
              <a:rPr kumimoji="0" sz="1800" b="0" i="0" u="none" strike="noStrike" kern="1200" cap="none" spc="15" normalizeH="0" baseline="0" noProof="0" dirty="0">
                <a:ln>
                  <a:noFill/>
                </a:ln>
                <a:solidFill>
                  <a:prstClr val="black"/>
                </a:solidFill>
                <a:effectLst/>
                <a:uLnTx/>
                <a:uFillTx/>
                <a:latin typeface="Verdana"/>
                <a:ea typeface="+mn-ea"/>
                <a:cs typeface="Verdana"/>
              </a:rPr>
              <a:t>i</a:t>
            </a:r>
            <a:r>
              <a:rPr kumimoji="0" sz="1800" b="0" i="0" u="none" strike="noStrike" kern="1200" cap="none" spc="-15" normalizeH="0" baseline="0" noProof="0" dirty="0">
                <a:ln>
                  <a:noFill/>
                </a:ln>
                <a:solidFill>
                  <a:prstClr val="black"/>
                </a:solidFill>
                <a:effectLst/>
                <a:uLnTx/>
                <a:uFillTx/>
                <a:latin typeface="Verdana"/>
                <a:ea typeface="+mn-ea"/>
                <a:cs typeface="Verdana"/>
              </a:rPr>
              <a:t>ff</a:t>
            </a:r>
            <a:r>
              <a:rPr kumimoji="0" sz="1800" b="0" i="0" u="none" strike="noStrike" kern="1200" cap="none" spc="-30"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r</a:t>
            </a:r>
            <a:r>
              <a:rPr kumimoji="0" sz="1800" b="0" i="0" u="none" strike="noStrike" kern="1200" cap="none" spc="-90" normalizeH="0" baseline="0" noProof="0" dirty="0">
                <a:ln>
                  <a:noFill/>
                </a:ln>
                <a:solidFill>
                  <a:prstClr val="black"/>
                </a:solidFill>
                <a:effectLst/>
                <a:uLnTx/>
                <a:uFillTx/>
                <a:latin typeface="Verdana"/>
                <a:ea typeface="+mn-ea"/>
                <a:cs typeface="Verdana"/>
              </a:rPr>
              <a:t>e</a:t>
            </a:r>
            <a:r>
              <a:rPr kumimoji="0" sz="1800" b="0" i="0" u="none" strike="noStrike" kern="1200" cap="none" spc="-55" normalizeH="0" baseline="0" noProof="0" dirty="0">
                <a:ln>
                  <a:noFill/>
                </a:ln>
                <a:solidFill>
                  <a:prstClr val="black"/>
                </a:solidFill>
                <a:effectLst/>
                <a:uLnTx/>
                <a:uFillTx/>
                <a:latin typeface="Verdana"/>
                <a:ea typeface="+mn-ea"/>
                <a:cs typeface="Verdana"/>
              </a:rPr>
              <a:t>n</a:t>
            </a:r>
            <a:r>
              <a:rPr kumimoji="0" sz="1800" b="0" i="0" u="none" strike="noStrike" kern="1200" cap="none" spc="-100" normalizeH="0" baseline="0" noProof="0" dirty="0">
                <a:ln>
                  <a:noFill/>
                </a:ln>
                <a:solidFill>
                  <a:prstClr val="black"/>
                </a:solidFill>
                <a:effectLst/>
                <a:uLnTx/>
                <a:uFillTx/>
                <a:latin typeface="Verdana"/>
                <a:ea typeface="+mn-ea"/>
                <a:cs typeface="Verdana"/>
              </a:rPr>
              <a:t>t</a:t>
            </a:r>
            <a:r>
              <a:rPr kumimoji="0" sz="1800" b="0" i="0" u="none" strike="noStrike" kern="1200" cap="none" spc="-130" normalizeH="0" baseline="0" noProof="0" dirty="0">
                <a:ln>
                  <a:noFill/>
                </a:ln>
                <a:solidFill>
                  <a:prstClr val="black"/>
                </a:solidFill>
                <a:effectLst/>
                <a:uLnTx/>
                <a:uFillTx/>
                <a:latin typeface="Verdana"/>
                <a:ea typeface="+mn-ea"/>
                <a:cs typeface="Verdana"/>
              </a:rPr>
              <a:t> </a:t>
            </a:r>
            <a:r>
              <a:rPr kumimoji="0" sz="1800" b="0" i="0" u="none" strike="noStrike" kern="1200" cap="none" spc="-250" normalizeH="0" baseline="0" noProof="0" dirty="0">
                <a:ln>
                  <a:noFill/>
                </a:ln>
                <a:solidFill>
                  <a:prstClr val="black"/>
                </a:solidFill>
                <a:effectLst/>
                <a:uLnTx/>
                <a:uFillTx/>
                <a:latin typeface="Verdana"/>
                <a:ea typeface="+mn-ea"/>
                <a:cs typeface="Verdana"/>
              </a:rPr>
              <a:t>s</a:t>
            </a:r>
            <a:r>
              <a:rPr kumimoji="0" sz="1800" b="0" i="0" u="none" strike="noStrike" kern="1200" cap="none" spc="-114" normalizeH="0" baseline="0" noProof="0" dirty="0">
                <a:ln>
                  <a:noFill/>
                </a:ln>
                <a:solidFill>
                  <a:prstClr val="black"/>
                </a:solidFill>
                <a:effectLst/>
                <a:uLnTx/>
                <a:uFillTx/>
                <a:latin typeface="Verdana"/>
                <a:ea typeface="+mn-ea"/>
                <a:cs typeface="Verdana"/>
              </a:rPr>
              <a:t>i</a:t>
            </a:r>
            <a:r>
              <a:rPr kumimoji="0" sz="1800" b="0" i="0" u="none" strike="noStrike" kern="1200" cap="none" spc="5" normalizeH="0" baseline="0" noProof="0" dirty="0">
                <a:ln>
                  <a:noFill/>
                </a:ln>
                <a:solidFill>
                  <a:prstClr val="black"/>
                </a:solidFill>
                <a:effectLst/>
                <a:uLnTx/>
                <a:uFillTx/>
                <a:latin typeface="Verdana"/>
                <a:ea typeface="+mn-ea"/>
                <a:cs typeface="Verdana"/>
              </a:rPr>
              <a:t>zed</a:t>
            </a:r>
            <a:r>
              <a:rPr kumimoji="0" sz="1800" b="0" i="0" u="none" strike="noStrike" kern="1200" cap="none" spc="-145" normalizeH="0" baseline="0" noProof="0" dirty="0">
                <a:ln>
                  <a:noFill/>
                </a:ln>
                <a:solidFill>
                  <a:prstClr val="black"/>
                </a:solidFill>
                <a:effectLst/>
                <a:uLnTx/>
                <a:uFillTx/>
                <a:latin typeface="Verdana"/>
                <a:ea typeface="+mn-ea"/>
                <a:cs typeface="Verdana"/>
              </a:rPr>
              <a:t> </a:t>
            </a:r>
            <a:r>
              <a:rPr kumimoji="0" sz="1800" b="0" i="0" u="none" strike="noStrike" kern="1200" cap="none" spc="-114" normalizeH="0" baseline="0" noProof="0" dirty="0">
                <a:ln>
                  <a:noFill/>
                </a:ln>
                <a:solidFill>
                  <a:prstClr val="black"/>
                </a:solidFill>
                <a:effectLst/>
                <a:uLnTx/>
                <a:uFillTx/>
                <a:latin typeface="Verdana"/>
                <a:ea typeface="+mn-ea"/>
                <a:cs typeface="Verdana"/>
              </a:rPr>
              <a:t>fu</a:t>
            </a:r>
            <a:r>
              <a:rPr kumimoji="0" sz="1800" b="0" i="0" u="none" strike="noStrike" kern="1200" cap="none" spc="-135" normalizeH="0" baseline="0" noProof="0" dirty="0">
                <a:ln>
                  <a:noFill/>
                </a:ln>
                <a:solidFill>
                  <a:prstClr val="black"/>
                </a:solidFill>
                <a:effectLst/>
                <a:uLnTx/>
                <a:uFillTx/>
                <a:latin typeface="Verdana"/>
                <a:ea typeface="+mn-ea"/>
                <a:cs typeface="Verdana"/>
              </a:rPr>
              <a:t>s</a:t>
            </a:r>
            <a:r>
              <a:rPr kumimoji="0" sz="1800" b="0" i="0" u="none" strike="noStrike" kern="1200" cap="none" spc="85" normalizeH="0" baseline="0" noProof="0" dirty="0">
                <a:ln>
                  <a:noFill/>
                </a:ln>
                <a:solidFill>
                  <a:prstClr val="black"/>
                </a:solidFill>
                <a:effectLst/>
                <a:uLnTx/>
                <a:uFillTx/>
                <a:latin typeface="Verdana"/>
                <a:ea typeface="+mn-ea"/>
                <a:cs typeface="Verdana"/>
              </a:rPr>
              <a:t>e</a:t>
            </a:r>
            <a:r>
              <a:rPr kumimoji="0" sz="1800" b="0" i="0" u="none" strike="noStrike" kern="1200" cap="none" spc="-85" normalizeH="0" baseline="0" noProof="0" dirty="0">
                <a:ln>
                  <a:noFill/>
                </a:ln>
                <a:solidFill>
                  <a:prstClr val="black"/>
                </a:solidFill>
                <a:effectLst/>
                <a:uLnTx/>
                <a:uFillTx/>
                <a:latin typeface="Verdana"/>
                <a:ea typeface="+mn-ea"/>
                <a:cs typeface="Verdana"/>
              </a:rPr>
              <a:t>s?</a:t>
            </a:r>
            <a:endParaRPr kumimoji="0" sz="1800" b="0" i="0" u="none" strike="noStrike" kern="1200" cap="none" spc="0" normalizeH="0" baseline="0" noProof="0">
              <a:ln>
                <a:noFill/>
              </a:ln>
              <a:solidFill>
                <a:prstClr val="black"/>
              </a:solidFill>
              <a:effectLst/>
              <a:uLnTx/>
              <a:uFillTx/>
              <a:latin typeface="Verdana"/>
              <a:ea typeface="+mn-ea"/>
              <a:cs typeface="Verdana"/>
            </a:endParaRPr>
          </a:p>
        </p:txBody>
      </p:sp>
      <p:sp>
        <p:nvSpPr>
          <p:cNvPr id="10" name="object 10"/>
          <p:cNvSpPr txBox="1"/>
          <p:nvPr/>
        </p:nvSpPr>
        <p:spPr>
          <a:xfrm>
            <a:off x="4631182" y="2347975"/>
            <a:ext cx="1463675"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1200" cap="none" spc="-55" normalizeH="0" baseline="0" noProof="0" dirty="0">
                <a:ln>
                  <a:noFill/>
                </a:ln>
                <a:solidFill>
                  <a:srgbClr val="FFFFFF"/>
                </a:solidFill>
                <a:effectLst/>
                <a:uLnTx/>
                <a:uFillTx/>
                <a:latin typeface="Tahoma"/>
                <a:ea typeface="+mn-ea"/>
                <a:cs typeface="Tahoma"/>
              </a:rPr>
              <a:t>Thoma</a:t>
            </a:r>
            <a:r>
              <a:rPr kumimoji="0" sz="1600" b="1" i="0" u="none" strike="noStrike" kern="1200" cap="none" spc="-125" normalizeH="0" baseline="0" noProof="0" dirty="0">
                <a:ln>
                  <a:noFill/>
                </a:ln>
                <a:solidFill>
                  <a:srgbClr val="FFFFFF"/>
                </a:solidFill>
                <a:effectLst/>
                <a:uLnTx/>
                <a:uFillTx/>
                <a:latin typeface="Tahoma"/>
                <a:ea typeface="+mn-ea"/>
                <a:cs typeface="Tahoma"/>
              </a:rPr>
              <a:t>s</a:t>
            </a:r>
            <a:r>
              <a:rPr kumimoji="0" sz="1600" b="1" i="0" u="none" strike="noStrike" kern="1200" cap="none" spc="-10" normalizeH="0" baseline="0" noProof="0" dirty="0">
                <a:ln>
                  <a:noFill/>
                </a:ln>
                <a:solidFill>
                  <a:srgbClr val="FFFFFF"/>
                </a:solidFill>
                <a:effectLst/>
                <a:uLnTx/>
                <a:uFillTx/>
                <a:latin typeface="Tahoma"/>
                <a:ea typeface="+mn-ea"/>
                <a:cs typeface="Tahoma"/>
              </a:rPr>
              <a:t> </a:t>
            </a:r>
            <a:r>
              <a:rPr kumimoji="0" sz="1600" b="1" i="0" u="none" strike="noStrike" kern="1200" cap="none" spc="-85" normalizeH="0" baseline="0" noProof="0" dirty="0">
                <a:ln>
                  <a:noFill/>
                </a:ln>
                <a:solidFill>
                  <a:srgbClr val="FFFFFF"/>
                </a:solidFill>
                <a:effectLst/>
                <a:uLnTx/>
                <a:uFillTx/>
                <a:latin typeface="Tahoma"/>
                <a:ea typeface="+mn-ea"/>
                <a:cs typeface="Tahoma"/>
              </a:rPr>
              <a:t>Edi</a:t>
            </a:r>
            <a:r>
              <a:rPr kumimoji="0" sz="1600" b="1" i="0" u="none" strike="noStrike" kern="1200" cap="none" spc="-80" normalizeH="0" baseline="0" noProof="0" dirty="0">
                <a:ln>
                  <a:noFill/>
                </a:ln>
                <a:solidFill>
                  <a:srgbClr val="FFFFFF"/>
                </a:solidFill>
                <a:effectLst/>
                <a:uLnTx/>
                <a:uFillTx/>
                <a:latin typeface="Tahoma"/>
                <a:ea typeface="+mn-ea"/>
                <a:cs typeface="Tahoma"/>
              </a:rPr>
              <a:t>s</a:t>
            </a:r>
            <a:r>
              <a:rPr kumimoji="0" sz="1600" b="1" i="0" u="none" strike="noStrike" kern="1200" cap="none" spc="-25" normalizeH="0" baseline="0" noProof="0" dirty="0">
                <a:ln>
                  <a:noFill/>
                </a:ln>
                <a:solidFill>
                  <a:srgbClr val="FFFFFF"/>
                </a:solidFill>
                <a:effectLst/>
                <a:uLnTx/>
                <a:uFillTx/>
                <a:latin typeface="Tahoma"/>
                <a:ea typeface="+mn-ea"/>
                <a:cs typeface="Tahoma"/>
              </a:rPr>
              <a:t>on</a:t>
            </a:r>
            <a:endParaRPr kumimoji="0" sz="1600" b="0" i="0" u="none" strike="noStrike" kern="1200" cap="none" spc="0" normalizeH="0" baseline="0" noProof="0">
              <a:ln>
                <a:noFill/>
              </a:ln>
              <a:solidFill>
                <a:prstClr val="black"/>
              </a:solidFill>
              <a:effectLst/>
              <a:uLnTx/>
              <a:uFillTx/>
              <a:latin typeface="Tahoma"/>
              <a:ea typeface="+mn-ea"/>
              <a:cs typeface="Tahoma"/>
            </a:endParaRPr>
          </a:p>
        </p:txBody>
      </p:sp>
      <p:grpSp>
        <p:nvGrpSpPr>
          <p:cNvPr id="11" name="object 11"/>
          <p:cNvGrpSpPr/>
          <p:nvPr/>
        </p:nvGrpSpPr>
        <p:grpSpPr>
          <a:xfrm>
            <a:off x="4463796" y="281940"/>
            <a:ext cx="2042160" cy="2411095"/>
            <a:chOff x="4463796" y="281940"/>
            <a:chExt cx="2042160" cy="2411095"/>
          </a:xfrm>
        </p:grpSpPr>
        <p:pic>
          <p:nvPicPr>
            <p:cNvPr id="12" name="object 12"/>
            <p:cNvPicPr/>
            <p:nvPr/>
          </p:nvPicPr>
          <p:blipFill>
            <a:blip r:embed="rId2" cstate="print"/>
            <a:stretch>
              <a:fillRect/>
            </a:stretch>
          </p:blipFill>
          <p:spPr>
            <a:xfrm>
              <a:off x="4463796" y="281940"/>
              <a:ext cx="2042032" cy="2410841"/>
            </a:xfrm>
            <a:prstGeom prst="rect">
              <a:avLst/>
            </a:prstGeom>
          </p:spPr>
        </p:pic>
        <p:pic>
          <p:nvPicPr>
            <p:cNvPr id="13" name="object 13"/>
            <p:cNvPicPr/>
            <p:nvPr/>
          </p:nvPicPr>
          <p:blipFill>
            <a:blip r:embed="rId3" cstate="print"/>
            <a:stretch>
              <a:fillRect/>
            </a:stretch>
          </p:blipFill>
          <p:spPr>
            <a:xfrm>
              <a:off x="4658868" y="477012"/>
              <a:ext cx="1472184" cy="1840992"/>
            </a:xfrm>
            <a:prstGeom prst="rect">
              <a:avLst/>
            </a:prstGeom>
          </p:spPr>
        </p:pic>
      </p:grpSp>
      <p:grpSp>
        <p:nvGrpSpPr>
          <p:cNvPr id="14" name="object 14"/>
          <p:cNvGrpSpPr/>
          <p:nvPr/>
        </p:nvGrpSpPr>
        <p:grpSpPr>
          <a:xfrm>
            <a:off x="525780" y="4610100"/>
            <a:ext cx="3455035" cy="2103120"/>
            <a:chOff x="525780" y="4610100"/>
            <a:chExt cx="3455035" cy="2103120"/>
          </a:xfrm>
        </p:grpSpPr>
        <p:pic>
          <p:nvPicPr>
            <p:cNvPr id="15" name="object 15"/>
            <p:cNvPicPr/>
            <p:nvPr/>
          </p:nvPicPr>
          <p:blipFill>
            <a:blip r:embed="rId4" cstate="print"/>
            <a:stretch>
              <a:fillRect/>
            </a:stretch>
          </p:blipFill>
          <p:spPr>
            <a:xfrm>
              <a:off x="563880" y="4648200"/>
              <a:ext cx="3378708" cy="2026920"/>
            </a:xfrm>
            <a:prstGeom prst="rect">
              <a:avLst/>
            </a:prstGeom>
          </p:spPr>
        </p:pic>
        <p:sp>
          <p:nvSpPr>
            <p:cNvPr id="16" name="object 16"/>
            <p:cNvSpPr/>
            <p:nvPr/>
          </p:nvSpPr>
          <p:spPr>
            <a:xfrm>
              <a:off x="544830" y="4629150"/>
              <a:ext cx="3416935" cy="2065020"/>
            </a:xfrm>
            <a:custGeom>
              <a:avLst/>
              <a:gdLst/>
              <a:ahLst/>
              <a:cxnLst/>
              <a:rect l="l" t="t" r="r" b="b"/>
              <a:pathLst>
                <a:path w="3416935" h="2065020">
                  <a:moveTo>
                    <a:pt x="0" y="2065020"/>
                  </a:moveTo>
                  <a:lnTo>
                    <a:pt x="3416808" y="2065020"/>
                  </a:lnTo>
                  <a:lnTo>
                    <a:pt x="3416808" y="0"/>
                  </a:lnTo>
                  <a:lnTo>
                    <a:pt x="0" y="0"/>
                  </a:lnTo>
                  <a:lnTo>
                    <a:pt x="0" y="2065020"/>
                  </a:lnTo>
                  <a:close/>
                </a:path>
              </a:pathLst>
            </a:custGeom>
            <a:ln w="38100">
              <a:solidFill>
                <a:srgbClr val="00000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7" name="object 17"/>
          <p:cNvPicPr/>
          <p:nvPr/>
        </p:nvPicPr>
        <p:blipFill>
          <a:blip r:embed="rId5" cstate="print"/>
          <a:stretch>
            <a:fillRect/>
          </a:stretch>
        </p:blipFill>
        <p:spPr>
          <a:xfrm>
            <a:off x="5975603" y="5122163"/>
            <a:ext cx="2299716" cy="1735834"/>
          </a:xfrm>
          <a:prstGeom prst="rect">
            <a:avLst/>
          </a:prstGeom>
        </p:spPr>
      </p:pic>
    </p:spTree>
    <p:extLst>
      <p:ext uri="{BB962C8B-B14F-4D97-AF65-F5344CB8AC3E}">
        <p14:creationId xmlns:p14="http://schemas.microsoft.com/office/powerpoint/2010/main" val="2242205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86629" y="186281"/>
            <a:ext cx="10369051" cy="6545690"/>
          </a:xfrm>
          <a:prstGeom prst="rect">
            <a:avLst/>
          </a:prstGeom>
        </p:spPr>
      </p:pic>
      <p:sp>
        <p:nvSpPr>
          <p:cNvPr id="5" name="TextBox 4"/>
          <p:cNvSpPr txBox="1"/>
          <p:nvPr/>
        </p:nvSpPr>
        <p:spPr>
          <a:xfrm>
            <a:off x="786629" y="1345475"/>
            <a:ext cx="1240971" cy="4247317"/>
          </a:xfrm>
          <a:prstGeom prst="rect">
            <a:avLst/>
          </a:prstGeom>
          <a:noFill/>
        </p:spPr>
        <p:txBody>
          <a:bodyPr wrap="square" rtlCol="0">
            <a:spAutoFit/>
          </a:bodyPr>
          <a:lstStyle/>
          <a:p>
            <a:r>
              <a:rPr lang="en-GB" sz="1200" dirty="0" smtClean="0">
                <a:solidFill>
                  <a:schemeClr val="bg1"/>
                </a:solidFill>
                <a:latin typeface="Calibri" panose="020F0502020204030204" pitchFamily="34" charset="0"/>
                <a:cs typeface="Calibri" panose="020F0502020204030204" pitchFamily="34" charset="0"/>
              </a:rPr>
              <a:t>consider </a:t>
            </a:r>
            <a:r>
              <a:rPr lang="en-GB" sz="1200" dirty="0">
                <a:solidFill>
                  <a:schemeClr val="bg1"/>
                </a:solidFill>
                <a:latin typeface="Calibri" panose="020F0502020204030204" pitchFamily="34" charset="0"/>
                <a:cs typeface="Calibri" panose="020F0502020204030204" pitchFamily="34" charset="0"/>
              </a:rPr>
              <a:t>similarities and differences between themselves and others. </a:t>
            </a:r>
            <a:r>
              <a:rPr lang="en-GB" sz="1200" dirty="0" smtClean="0">
                <a:solidFill>
                  <a:schemeClr val="bg1"/>
                </a:solidFill>
                <a:latin typeface="Calibri" panose="020F0502020204030204" pitchFamily="34" charset="0"/>
                <a:cs typeface="Calibri" panose="020F0502020204030204" pitchFamily="34" charset="0"/>
              </a:rPr>
              <a:t>explore </a:t>
            </a:r>
            <a:r>
              <a:rPr lang="en-GB" sz="1200" dirty="0">
                <a:solidFill>
                  <a:schemeClr val="bg1"/>
                </a:solidFill>
                <a:latin typeface="Calibri" panose="020F0502020204030204" pitchFamily="34" charset="0"/>
                <a:cs typeface="Calibri" panose="020F0502020204030204" pitchFamily="34" charset="0"/>
              </a:rPr>
              <a:t>what they can do with different body parts. </a:t>
            </a:r>
            <a:r>
              <a:rPr lang="en-GB" sz="1200" dirty="0" smtClean="0">
                <a:solidFill>
                  <a:schemeClr val="bg1"/>
                </a:solidFill>
                <a:latin typeface="Calibri" panose="020F0502020204030204" pitchFamily="34" charset="0"/>
                <a:cs typeface="Calibri" panose="020F0502020204030204" pitchFamily="34" charset="0"/>
              </a:rPr>
              <a:t>Recognise the </a:t>
            </a:r>
            <a:r>
              <a:rPr lang="en-GB" sz="1200" dirty="0">
                <a:solidFill>
                  <a:schemeClr val="bg1"/>
                </a:solidFill>
                <a:latin typeface="Calibri" panose="020F0502020204030204" pitchFamily="34" charset="0"/>
                <a:cs typeface="Calibri" panose="020F0502020204030204" pitchFamily="34" charset="0"/>
              </a:rPr>
              <a:t>5 senses and </a:t>
            </a:r>
            <a:r>
              <a:rPr lang="en-GB" sz="1200" dirty="0" smtClean="0">
                <a:solidFill>
                  <a:schemeClr val="bg1"/>
                </a:solidFill>
                <a:latin typeface="Calibri" panose="020F0502020204030204" pitchFamily="34" charset="0"/>
                <a:cs typeface="Calibri" panose="020F0502020204030204" pitchFamily="34" charset="0"/>
              </a:rPr>
              <a:t>use </a:t>
            </a:r>
            <a:r>
              <a:rPr lang="en-GB" sz="1200" dirty="0">
                <a:solidFill>
                  <a:schemeClr val="bg1"/>
                </a:solidFill>
                <a:latin typeface="Calibri" panose="020F0502020204030204" pitchFamily="34" charset="0"/>
                <a:cs typeface="Calibri" panose="020F0502020204030204" pitchFamily="34" charset="0"/>
              </a:rPr>
              <a:t>their senses to learn about the world around them. </a:t>
            </a:r>
            <a:endParaRPr lang="en-GB" sz="1200" dirty="0" smtClean="0">
              <a:solidFill>
                <a:schemeClr val="bg1"/>
              </a:solidFill>
              <a:latin typeface="Calibri" panose="020F0502020204030204" pitchFamily="34" charset="0"/>
              <a:cs typeface="Calibri" panose="020F0502020204030204" pitchFamily="34" charset="0"/>
            </a:endParaRPr>
          </a:p>
          <a:p>
            <a:r>
              <a:rPr lang="en-GB" sz="1200" dirty="0" smtClean="0">
                <a:solidFill>
                  <a:schemeClr val="bg1"/>
                </a:solidFill>
                <a:latin typeface="Calibri" panose="020F0502020204030204" pitchFamily="34" charset="0"/>
                <a:cs typeface="Calibri" panose="020F0502020204030204" pitchFamily="34" charset="0"/>
              </a:rPr>
              <a:t>think </a:t>
            </a:r>
            <a:r>
              <a:rPr lang="en-GB" sz="1200" dirty="0">
                <a:solidFill>
                  <a:schemeClr val="bg1"/>
                </a:solidFill>
                <a:latin typeface="Calibri" panose="020F0502020204030204" pitchFamily="34" charset="0"/>
                <a:cs typeface="Calibri" panose="020F0502020204030204" pitchFamily="34" charset="0"/>
              </a:rPr>
              <a:t>about how they have changed and how to keep themselves healthy and safe</a:t>
            </a:r>
            <a:r>
              <a:rPr lang="en-GB" dirty="0">
                <a:latin typeface="Bell MT" panose="02020503060305020303" pitchFamily="18" charset="0"/>
                <a:cs typeface="Arial" panose="020B0604020202020204" pitchFamily="34" charset="0"/>
              </a:rPr>
              <a:t>.</a:t>
            </a:r>
          </a:p>
        </p:txBody>
      </p:sp>
    </p:spTree>
    <p:extLst>
      <p:ext uri="{BB962C8B-B14F-4D97-AF65-F5344CB8AC3E}">
        <p14:creationId xmlns:p14="http://schemas.microsoft.com/office/powerpoint/2010/main" val="13599956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07474" y="162605"/>
            <a:ext cx="9900013" cy="689113"/>
          </a:xfrm>
          <a:prstGeom prst="rect">
            <a:avLst/>
          </a:prstGeom>
        </p:spPr>
      </p:pic>
      <p:pic>
        <p:nvPicPr>
          <p:cNvPr id="3" name="Picture 2"/>
          <p:cNvPicPr>
            <a:picLocks noChangeAspect="1"/>
          </p:cNvPicPr>
          <p:nvPr/>
        </p:nvPicPr>
        <p:blipFill rotWithShape="1">
          <a:blip r:embed="rId3"/>
          <a:srcRect t="618"/>
          <a:stretch/>
        </p:blipFill>
        <p:spPr>
          <a:xfrm>
            <a:off x="1007474" y="851718"/>
            <a:ext cx="9900015" cy="5870528"/>
          </a:xfrm>
          <a:prstGeom prst="rect">
            <a:avLst/>
          </a:prstGeom>
        </p:spPr>
      </p:pic>
      <p:sp>
        <p:nvSpPr>
          <p:cNvPr id="4" name="TextBox 3"/>
          <p:cNvSpPr txBox="1"/>
          <p:nvPr/>
        </p:nvSpPr>
        <p:spPr>
          <a:xfrm>
            <a:off x="1007472" y="851718"/>
            <a:ext cx="1278525" cy="2908489"/>
          </a:xfrm>
          <a:prstGeom prst="rect">
            <a:avLst/>
          </a:prstGeom>
          <a:noFill/>
        </p:spPr>
        <p:txBody>
          <a:bodyPr wrap="square" rtlCol="0">
            <a:spAutoFit/>
          </a:bodyPr>
          <a:lstStyle/>
          <a:p>
            <a:r>
              <a:rPr lang="en-GB" sz="1100" dirty="0" smtClean="0">
                <a:solidFill>
                  <a:schemeClr val="bg1"/>
                </a:solidFill>
                <a:latin typeface="Calibri" panose="020F0502020204030204" pitchFamily="34" charset="0"/>
                <a:cs typeface="Calibri" panose="020F0502020204030204" pitchFamily="34" charset="0"/>
              </a:rPr>
              <a:t>begin </a:t>
            </a:r>
            <a:r>
              <a:rPr lang="en-GB" sz="1100" dirty="0">
                <a:solidFill>
                  <a:schemeClr val="bg1"/>
                </a:solidFill>
                <a:latin typeface="Calibri" panose="020F0502020204030204" pitchFamily="34" charset="0"/>
                <a:cs typeface="Calibri" panose="020F0502020204030204" pitchFamily="34" charset="0"/>
              </a:rPr>
              <a:t>to identify and name a range of common </a:t>
            </a:r>
            <a:r>
              <a:rPr lang="en-GB" sz="1100" dirty="0" err="1">
                <a:solidFill>
                  <a:schemeClr val="bg1"/>
                </a:solidFill>
                <a:latin typeface="Calibri" panose="020F0502020204030204" pitchFamily="34" charset="0"/>
                <a:cs typeface="Calibri" panose="020F0502020204030204" pitchFamily="34" charset="0"/>
              </a:rPr>
              <a:t>minibeasts</a:t>
            </a:r>
            <a:r>
              <a:rPr lang="en-GB" sz="1100" dirty="0">
                <a:solidFill>
                  <a:schemeClr val="bg1"/>
                </a:solidFill>
                <a:latin typeface="Calibri" panose="020F0502020204030204" pitchFamily="34" charset="0"/>
                <a:cs typeface="Calibri" panose="020F0502020204030204" pitchFamily="34" charset="0"/>
              </a:rPr>
              <a:t>. </a:t>
            </a:r>
            <a:endParaRPr lang="en-GB" sz="1100" dirty="0" smtClean="0">
              <a:solidFill>
                <a:schemeClr val="bg1"/>
              </a:solidFill>
              <a:latin typeface="Calibri" panose="020F0502020204030204" pitchFamily="34" charset="0"/>
              <a:cs typeface="Calibri" panose="020F0502020204030204" pitchFamily="34" charset="0"/>
            </a:endParaRPr>
          </a:p>
          <a:p>
            <a:r>
              <a:rPr lang="en-GB" sz="1100" dirty="0" smtClean="0">
                <a:solidFill>
                  <a:schemeClr val="bg1"/>
                </a:solidFill>
                <a:latin typeface="Calibri" panose="020F0502020204030204" pitchFamily="34" charset="0"/>
                <a:cs typeface="Calibri" panose="020F0502020204030204" pitchFamily="34" charset="0"/>
              </a:rPr>
              <a:t>talk </a:t>
            </a:r>
            <a:r>
              <a:rPr lang="en-GB" sz="1100" dirty="0">
                <a:solidFill>
                  <a:schemeClr val="bg1"/>
                </a:solidFill>
                <a:latin typeface="Calibri" panose="020F0502020204030204" pitchFamily="34" charset="0"/>
                <a:cs typeface="Calibri" panose="020F0502020204030204" pitchFamily="34" charset="0"/>
              </a:rPr>
              <a:t>about similarities and differences in body parts, patterns etc. </a:t>
            </a:r>
            <a:r>
              <a:rPr lang="en-GB" sz="1100" dirty="0" smtClean="0">
                <a:solidFill>
                  <a:schemeClr val="bg1"/>
                </a:solidFill>
                <a:latin typeface="Calibri" panose="020F0502020204030204" pitchFamily="34" charset="0"/>
                <a:cs typeface="Calibri" panose="020F0502020204030204" pitchFamily="34" charset="0"/>
              </a:rPr>
              <a:t>observe </a:t>
            </a:r>
            <a:r>
              <a:rPr lang="en-GB" sz="1100" dirty="0">
                <a:solidFill>
                  <a:schemeClr val="bg1"/>
                </a:solidFill>
                <a:latin typeface="Calibri" panose="020F0502020204030204" pitchFamily="34" charset="0"/>
                <a:cs typeface="Calibri" panose="020F0502020204030204" pitchFamily="34" charset="0"/>
              </a:rPr>
              <a:t>the life cycle of a </a:t>
            </a:r>
            <a:r>
              <a:rPr lang="en-GB" sz="1100" dirty="0" smtClean="0">
                <a:solidFill>
                  <a:schemeClr val="bg1"/>
                </a:solidFill>
                <a:latin typeface="Calibri" panose="020F0502020204030204" pitchFamily="34" charset="0"/>
                <a:cs typeface="Calibri" panose="020F0502020204030204" pitchFamily="34" charset="0"/>
              </a:rPr>
              <a:t>butterfly.</a:t>
            </a:r>
          </a:p>
          <a:p>
            <a:r>
              <a:rPr lang="en-GB" sz="1100" dirty="0" smtClean="0">
                <a:solidFill>
                  <a:schemeClr val="bg1"/>
                </a:solidFill>
                <a:latin typeface="Calibri" panose="020F0502020204030204" pitchFamily="34" charset="0"/>
                <a:cs typeface="Calibri" panose="020F0502020204030204" pitchFamily="34" charset="0"/>
              </a:rPr>
              <a:t>observe </a:t>
            </a:r>
            <a:r>
              <a:rPr lang="en-GB" sz="1100" dirty="0">
                <a:solidFill>
                  <a:schemeClr val="bg1"/>
                </a:solidFill>
                <a:latin typeface="Calibri" panose="020F0502020204030204" pitchFamily="34" charset="0"/>
                <a:cs typeface="Calibri" panose="020F0502020204030204" pitchFamily="34" charset="0"/>
              </a:rPr>
              <a:t>and discuss the changes </a:t>
            </a:r>
            <a:r>
              <a:rPr lang="en-GB" sz="1100" dirty="0" smtClean="0">
                <a:solidFill>
                  <a:schemeClr val="bg1"/>
                </a:solidFill>
                <a:latin typeface="Calibri" panose="020F0502020204030204" pitchFamily="34" charset="0"/>
                <a:cs typeface="Calibri" panose="020F0502020204030204" pitchFamily="34" charset="0"/>
              </a:rPr>
              <a:t>at </a:t>
            </a:r>
            <a:r>
              <a:rPr lang="en-GB" sz="1100" dirty="0">
                <a:solidFill>
                  <a:schemeClr val="bg1"/>
                </a:solidFill>
                <a:latin typeface="Calibri" panose="020F0502020204030204" pitchFamily="34" charset="0"/>
                <a:cs typeface="Calibri" panose="020F0502020204030204" pitchFamily="34" charset="0"/>
              </a:rPr>
              <a:t>different stages of the life cycle.</a:t>
            </a:r>
          </a:p>
          <a:p>
            <a:endParaRPr lang="en-GB" dirty="0"/>
          </a:p>
        </p:txBody>
      </p:sp>
    </p:spTree>
    <p:extLst>
      <p:ext uri="{BB962C8B-B14F-4D97-AF65-F5344CB8AC3E}">
        <p14:creationId xmlns:p14="http://schemas.microsoft.com/office/powerpoint/2010/main" val="32291262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83" t="7758" b="9062"/>
          <a:stretch/>
        </p:blipFill>
        <p:spPr>
          <a:xfrm>
            <a:off x="444137" y="104504"/>
            <a:ext cx="10434780" cy="548640"/>
          </a:xfrm>
          <a:prstGeom prst="rect">
            <a:avLst/>
          </a:prstGeom>
        </p:spPr>
      </p:pic>
      <p:pic>
        <p:nvPicPr>
          <p:cNvPr id="4" name="Picture 3"/>
          <p:cNvPicPr>
            <a:picLocks noChangeAspect="1"/>
          </p:cNvPicPr>
          <p:nvPr/>
        </p:nvPicPr>
        <p:blipFill rotWithShape="1">
          <a:blip r:embed="rId3"/>
          <a:srcRect l="1357" t="575" r="152"/>
          <a:stretch/>
        </p:blipFill>
        <p:spPr>
          <a:xfrm>
            <a:off x="496389" y="653144"/>
            <a:ext cx="8673734" cy="6139542"/>
          </a:xfrm>
          <a:prstGeom prst="rect">
            <a:avLst/>
          </a:prstGeom>
        </p:spPr>
      </p:pic>
      <p:pic>
        <p:nvPicPr>
          <p:cNvPr id="5" name="Picture 4"/>
          <p:cNvPicPr>
            <a:picLocks noChangeAspect="1"/>
          </p:cNvPicPr>
          <p:nvPr/>
        </p:nvPicPr>
        <p:blipFill>
          <a:blip r:embed="rId4"/>
          <a:stretch>
            <a:fillRect/>
          </a:stretch>
        </p:blipFill>
        <p:spPr>
          <a:xfrm>
            <a:off x="9170125" y="653144"/>
            <a:ext cx="1708791" cy="6139542"/>
          </a:xfrm>
          <a:prstGeom prst="rect">
            <a:avLst/>
          </a:prstGeom>
        </p:spPr>
      </p:pic>
    </p:spTree>
    <p:extLst>
      <p:ext uri="{BB962C8B-B14F-4D97-AF65-F5344CB8AC3E}">
        <p14:creationId xmlns:p14="http://schemas.microsoft.com/office/powerpoint/2010/main" val="8737687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b="11204"/>
          <a:stretch/>
        </p:blipFill>
        <p:spPr>
          <a:xfrm>
            <a:off x="182880" y="152521"/>
            <a:ext cx="11064239" cy="631250"/>
          </a:xfrm>
          <a:prstGeom prst="rect">
            <a:avLst/>
          </a:prstGeom>
        </p:spPr>
      </p:pic>
      <p:pic>
        <p:nvPicPr>
          <p:cNvPr id="4" name="Picture 3"/>
          <p:cNvPicPr>
            <a:picLocks noChangeAspect="1"/>
          </p:cNvPicPr>
          <p:nvPr/>
        </p:nvPicPr>
        <p:blipFill rotWithShape="1">
          <a:blip r:embed="rId3"/>
          <a:srcRect l="760" t="1746"/>
          <a:stretch/>
        </p:blipFill>
        <p:spPr>
          <a:xfrm>
            <a:off x="182879" y="783771"/>
            <a:ext cx="9104812" cy="4848384"/>
          </a:xfrm>
          <a:prstGeom prst="rect">
            <a:avLst/>
          </a:prstGeom>
        </p:spPr>
      </p:pic>
      <p:pic>
        <p:nvPicPr>
          <p:cNvPr id="6" name="Picture 5"/>
          <p:cNvPicPr>
            <a:picLocks noChangeAspect="1"/>
          </p:cNvPicPr>
          <p:nvPr/>
        </p:nvPicPr>
        <p:blipFill>
          <a:blip r:embed="rId4"/>
          <a:stretch>
            <a:fillRect/>
          </a:stretch>
        </p:blipFill>
        <p:spPr>
          <a:xfrm>
            <a:off x="9287690" y="783771"/>
            <a:ext cx="1959429" cy="4848384"/>
          </a:xfrm>
          <a:prstGeom prst="rect">
            <a:avLst/>
          </a:prstGeom>
        </p:spPr>
      </p:pic>
    </p:spTree>
    <p:extLst>
      <p:ext uri="{BB962C8B-B14F-4D97-AF65-F5344CB8AC3E}">
        <p14:creationId xmlns:p14="http://schemas.microsoft.com/office/powerpoint/2010/main" val="4331529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12041" b="7142"/>
          <a:stretch/>
        </p:blipFill>
        <p:spPr>
          <a:xfrm>
            <a:off x="330654" y="143691"/>
            <a:ext cx="10352816" cy="548640"/>
          </a:xfrm>
          <a:prstGeom prst="rect">
            <a:avLst/>
          </a:prstGeom>
        </p:spPr>
      </p:pic>
      <p:pic>
        <p:nvPicPr>
          <p:cNvPr id="3" name="Picture 2"/>
          <p:cNvPicPr>
            <a:picLocks noChangeAspect="1"/>
          </p:cNvPicPr>
          <p:nvPr/>
        </p:nvPicPr>
        <p:blipFill>
          <a:blip r:embed="rId3"/>
          <a:stretch>
            <a:fillRect/>
          </a:stretch>
        </p:blipFill>
        <p:spPr>
          <a:xfrm>
            <a:off x="330654" y="692331"/>
            <a:ext cx="10352816" cy="6062322"/>
          </a:xfrm>
          <a:prstGeom prst="rect">
            <a:avLst/>
          </a:prstGeom>
        </p:spPr>
      </p:pic>
      <p:sp>
        <p:nvSpPr>
          <p:cNvPr id="4" name="TextBox 3"/>
          <p:cNvSpPr txBox="1"/>
          <p:nvPr/>
        </p:nvSpPr>
        <p:spPr>
          <a:xfrm>
            <a:off x="330654" y="692331"/>
            <a:ext cx="1031966" cy="2677656"/>
          </a:xfrm>
          <a:prstGeom prst="rect">
            <a:avLst/>
          </a:prstGeom>
          <a:noFill/>
        </p:spPr>
        <p:txBody>
          <a:bodyPr wrap="square" rtlCol="0">
            <a:spAutoFit/>
          </a:bodyPr>
          <a:lstStyle/>
          <a:p>
            <a:r>
              <a:rPr lang="en-GB" sz="1200" dirty="0">
                <a:solidFill>
                  <a:prstClr val="black"/>
                </a:solidFill>
                <a:latin typeface="Calibri" panose="020F0502020204030204" pitchFamily="34" charset="0"/>
                <a:cs typeface="Calibri" panose="020F0502020204030204" pitchFamily="34" charset="0"/>
              </a:rPr>
              <a:t>identify and name some </a:t>
            </a:r>
            <a:r>
              <a:rPr lang="en-GB" sz="1200" dirty="0" smtClean="0">
                <a:solidFill>
                  <a:prstClr val="black"/>
                </a:solidFill>
                <a:latin typeface="Calibri" panose="020F0502020204030204" pitchFamily="34" charset="0"/>
                <a:cs typeface="Calibri" panose="020F0502020204030204" pitchFamily="34" charset="0"/>
              </a:rPr>
              <a:t>materials  </a:t>
            </a:r>
            <a:r>
              <a:rPr lang="en-GB" sz="1200" dirty="0">
                <a:solidFill>
                  <a:prstClr val="black"/>
                </a:solidFill>
                <a:latin typeface="Calibri" panose="020F0502020204030204" pitchFamily="34" charset="0"/>
                <a:cs typeface="Calibri" panose="020F0502020204030204" pitchFamily="34" charset="0"/>
              </a:rPr>
              <a:t>use </a:t>
            </a:r>
            <a:r>
              <a:rPr lang="en-GB" sz="1200" dirty="0" smtClean="0">
                <a:solidFill>
                  <a:prstClr val="black"/>
                </a:solidFill>
                <a:latin typeface="Calibri" panose="020F0502020204030204" pitchFamily="34" charset="0"/>
                <a:cs typeface="Calibri" panose="020F0502020204030204" pitchFamily="34" charset="0"/>
              </a:rPr>
              <a:t>knowledge </a:t>
            </a:r>
            <a:r>
              <a:rPr lang="en-GB" sz="1200" dirty="0">
                <a:solidFill>
                  <a:prstClr val="black"/>
                </a:solidFill>
                <a:latin typeface="Calibri" panose="020F0502020204030204" pitchFamily="34" charset="0"/>
                <a:cs typeface="Calibri" panose="020F0502020204030204" pitchFamily="34" charset="0"/>
              </a:rPr>
              <a:t>of textures to describe </a:t>
            </a:r>
            <a:r>
              <a:rPr lang="en-GB" sz="1200" dirty="0" smtClean="0">
                <a:solidFill>
                  <a:prstClr val="black"/>
                </a:solidFill>
                <a:latin typeface="Calibri" panose="020F0502020204030204" pitchFamily="34" charset="0"/>
                <a:cs typeface="Calibri" panose="020F0502020204030204" pitchFamily="34" charset="0"/>
              </a:rPr>
              <a:t> </a:t>
            </a:r>
            <a:r>
              <a:rPr lang="en-GB" sz="1200" dirty="0">
                <a:solidFill>
                  <a:prstClr val="black"/>
                </a:solidFill>
                <a:latin typeface="Calibri" panose="020F0502020204030204" pitchFamily="34" charset="0"/>
                <a:cs typeface="Calibri" panose="020F0502020204030204" pitchFamily="34" charset="0"/>
              </a:rPr>
              <a:t>materials. </a:t>
            </a:r>
            <a:r>
              <a:rPr lang="en-GB" sz="1200" dirty="0" smtClean="0">
                <a:solidFill>
                  <a:prstClr val="black"/>
                </a:solidFill>
                <a:latin typeface="Calibri" panose="020F0502020204030204" pitchFamily="34" charset="0"/>
                <a:cs typeface="Calibri" panose="020F0502020204030204" pitchFamily="34" charset="0"/>
              </a:rPr>
              <a:t>explore </a:t>
            </a:r>
            <a:r>
              <a:rPr lang="en-GB" sz="1200" dirty="0">
                <a:solidFill>
                  <a:prstClr val="black"/>
                </a:solidFill>
                <a:latin typeface="Calibri" panose="020F0502020204030204" pitchFamily="34" charset="0"/>
                <a:cs typeface="Calibri" panose="020F0502020204030204" pitchFamily="34" charset="0"/>
              </a:rPr>
              <a:t>straw, wood and brick and </a:t>
            </a:r>
            <a:r>
              <a:rPr lang="en-GB" sz="1200" dirty="0" smtClean="0">
                <a:solidFill>
                  <a:prstClr val="black"/>
                </a:solidFill>
                <a:latin typeface="Calibri" panose="020F0502020204030204" pitchFamily="34" charset="0"/>
                <a:cs typeface="Calibri" panose="020F0502020204030204" pitchFamily="34" charset="0"/>
              </a:rPr>
              <a:t>consider strength and suitability. </a:t>
            </a:r>
            <a:endParaRPr lang="en-GB"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865858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3307" y="228576"/>
            <a:ext cx="10358002" cy="548688"/>
          </a:xfrm>
          <a:prstGeom prst="rect">
            <a:avLst/>
          </a:prstGeom>
        </p:spPr>
      </p:pic>
      <p:pic>
        <p:nvPicPr>
          <p:cNvPr id="3" name="Picture 2"/>
          <p:cNvPicPr>
            <a:picLocks noChangeAspect="1"/>
          </p:cNvPicPr>
          <p:nvPr/>
        </p:nvPicPr>
        <p:blipFill>
          <a:blip r:embed="rId3"/>
          <a:stretch>
            <a:fillRect/>
          </a:stretch>
        </p:blipFill>
        <p:spPr>
          <a:xfrm>
            <a:off x="773307" y="777264"/>
            <a:ext cx="10358002" cy="3177748"/>
          </a:xfrm>
          <a:prstGeom prst="rect">
            <a:avLst/>
          </a:prstGeom>
        </p:spPr>
      </p:pic>
    </p:spTree>
    <p:extLst>
      <p:ext uri="{BB962C8B-B14F-4D97-AF65-F5344CB8AC3E}">
        <p14:creationId xmlns:p14="http://schemas.microsoft.com/office/powerpoint/2010/main" val="29206245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8065" y="189956"/>
            <a:ext cx="10952118" cy="665316"/>
          </a:xfrm>
          <a:prstGeom prst="rect">
            <a:avLst/>
          </a:prstGeom>
        </p:spPr>
      </p:pic>
      <p:pic>
        <p:nvPicPr>
          <p:cNvPr id="6" name="Picture 5"/>
          <p:cNvPicPr>
            <a:picLocks noChangeAspect="1"/>
          </p:cNvPicPr>
          <p:nvPr/>
        </p:nvPicPr>
        <p:blipFill rotWithShape="1">
          <a:blip r:embed="rId3"/>
          <a:srcRect l="4004" t="-180" r="4191"/>
          <a:stretch/>
        </p:blipFill>
        <p:spPr>
          <a:xfrm>
            <a:off x="3295650" y="847164"/>
            <a:ext cx="1521005" cy="4501730"/>
          </a:xfrm>
          <a:prstGeom prst="rect">
            <a:avLst/>
          </a:prstGeom>
        </p:spPr>
      </p:pic>
      <p:pic>
        <p:nvPicPr>
          <p:cNvPr id="7" name="Picture 6"/>
          <p:cNvPicPr>
            <a:picLocks noChangeAspect="1"/>
          </p:cNvPicPr>
          <p:nvPr/>
        </p:nvPicPr>
        <p:blipFill rotWithShape="1">
          <a:blip r:embed="rId4"/>
          <a:srcRect l="3082" t="729"/>
          <a:stretch/>
        </p:blipFill>
        <p:spPr>
          <a:xfrm>
            <a:off x="308065" y="855271"/>
            <a:ext cx="2987585" cy="4493623"/>
          </a:xfrm>
          <a:prstGeom prst="rect">
            <a:avLst/>
          </a:prstGeom>
        </p:spPr>
      </p:pic>
      <p:pic>
        <p:nvPicPr>
          <p:cNvPr id="9" name="Picture 8"/>
          <p:cNvPicPr>
            <a:picLocks noChangeAspect="1"/>
          </p:cNvPicPr>
          <p:nvPr/>
        </p:nvPicPr>
        <p:blipFill>
          <a:blip r:embed="rId5"/>
          <a:stretch>
            <a:fillRect/>
          </a:stretch>
        </p:blipFill>
        <p:spPr>
          <a:xfrm>
            <a:off x="4816655" y="855272"/>
            <a:ext cx="6443528" cy="4493623"/>
          </a:xfrm>
          <a:prstGeom prst="rect">
            <a:avLst/>
          </a:prstGeom>
        </p:spPr>
      </p:pic>
    </p:spTree>
    <p:extLst>
      <p:ext uri="{BB962C8B-B14F-4D97-AF65-F5344CB8AC3E}">
        <p14:creationId xmlns:p14="http://schemas.microsoft.com/office/powerpoint/2010/main" val="31168187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7304"/>
          <a:stretch/>
        </p:blipFill>
        <p:spPr>
          <a:xfrm>
            <a:off x="295003" y="167503"/>
            <a:ext cx="11187248" cy="642071"/>
          </a:xfrm>
          <a:prstGeom prst="rect">
            <a:avLst/>
          </a:prstGeom>
        </p:spPr>
      </p:pic>
      <p:pic>
        <p:nvPicPr>
          <p:cNvPr id="3" name="Picture 2"/>
          <p:cNvPicPr>
            <a:picLocks noChangeAspect="1"/>
          </p:cNvPicPr>
          <p:nvPr/>
        </p:nvPicPr>
        <p:blipFill rotWithShape="1">
          <a:blip r:embed="rId3"/>
          <a:srcRect l="234" t="1212" r="349" b="1171"/>
          <a:stretch/>
        </p:blipFill>
        <p:spPr>
          <a:xfrm>
            <a:off x="295003" y="809574"/>
            <a:ext cx="11187248" cy="5447613"/>
          </a:xfrm>
          <a:prstGeom prst="rect">
            <a:avLst/>
          </a:prstGeom>
        </p:spPr>
      </p:pic>
      <p:sp>
        <p:nvSpPr>
          <p:cNvPr id="4" name="TextBox 3"/>
          <p:cNvSpPr txBox="1"/>
          <p:nvPr/>
        </p:nvSpPr>
        <p:spPr>
          <a:xfrm>
            <a:off x="295003" y="1476103"/>
            <a:ext cx="1416231" cy="830997"/>
          </a:xfrm>
          <a:prstGeom prst="rect">
            <a:avLst/>
          </a:prstGeom>
          <a:noFill/>
        </p:spPr>
        <p:txBody>
          <a:bodyPr wrap="square" rtlCol="0">
            <a:spAutoFit/>
          </a:bodyPr>
          <a:lstStyle/>
          <a:p>
            <a:r>
              <a:rPr lang="en-GB" sz="1200" dirty="0" smtClean="0">
                <a:solidFill>
                  <a:schemeClr val="bg1"/>
                </a:solidFill>
                <a:latin typeface="Calibri" panose="020F0502020204030204" pitchFamily="34" charset="0"/>
                <a:cs typeface="Calibri" panose="020F0502020204030204" pitchFamily="34" charset="0"/>
              </a:rPr>
              <a:t>Begin to recognise and describe weather associated with the seasons.</a:t>
            </a:r>
            <a:endParaRPr lang="en-GB" sz="12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4500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894" t="8857" r="-1"/>
          <a:stretch/>
        </p:blipFill>
        <p:spPr>
          <a:xfrm>
            <a:off x="249348" y="151286"/>
            <a:ext cx="10091441" cy="585729"/>
          </a:xfrm>
          <a:prstGeom prst="rect">
            <a:avLst/>
          </a:prstGeom>
        </p:spPr>
      </p:pic>
      <p:pic>
        <p:nvPicPr>
          <p:cNvPr id="3" name="Picture 2"/>
          <p:cNvPicPr>
            <a:picLocks noChangeAspect="1"/>
          </p:cNvPicPr>
          <p:nvPr/>
        </p:nvPicPr>
        <p:blipFill rotWithShape="1">
          <a:blip r:embed="rId3"/>
          <a:srcRect t="790" r="1018" b="541"/>
          <a:stretch/>
        </p:blipFill>
        <p:spPr>
          <a:xfrm>
            <a:off x="3133725" y="737015"/>
            <a:ext cx="7207064" cy="4762448"/>
          </a:xfrm>
          <a:prstGeom prst="rect">
            <a:avLst/>
          </a:prstGeom>
        </p:spPr>
      </p:pic>
      <p:pic>
        <p:nvPicPr>
          <p:cNvPr id="4" name="Picture 3"/>
          <p:cNvPicPr>
            <a:picLocks noChangeAspect="1"/>
          </p:cNvPicPr>
          <p:nvPr/>
        </p:nvPicPr>
        <p:blipFill rotWithShape="1">
          <a:blip r:embed="rId4"/>
          <a:srcRect t="462"/>
          <a:stretch/>
        </p:blipFill>
        <p:spPr>
          <a:xfrm>
            <a:off x="1687559" y="723952"/>
            <a:ext cx="1446166" cy="4775511"/>
          </a:xfrm>
          <a:prstGeom prst="rect">
            <a:avLst/>
          </a:prstGeom>
        </p:spPr>
      </p:pic>
      <p:pic>
        <p:nvPicPr>
          <p:cNvPr id="5" name="Picture 4"/>
          <p:cNvPicPr>
            <a:picLocks noChangeAspect="1"/>
          </p:cNvPicPr>
          <p:nvPr/>
        </p:nvPicPr>
        <p:blipFill rotWithShape="1">
          <a:blip r:embed="rId5"/>
          <a:srcRect t="626"/>
          <a:stretch/>
        </p:blipFill>
        <p:spPr>
          <a:xfrm>
            <a:off x="362226" y="723951"/>
            <a:ext cx="1365611" cy="4775511"/>
          </a:xfrm>
          <a:prstGeom prst="rect">
            <a:avLst/>
          </a:prstGeom>
        </p:spPr>
      </p:pic>
      <p:sp>
        <p:nvSpPr>
          <p:cNvPr id="6" name="TextBox 5"/>
          <p:cNvSpPr txBox="1"/>
          <p:nvPr/>
        </p:nvSpPr>
        <p:spPr>
          <a:xfrm>
            <a:off x="362226" y="1188720"/>
            <a:ext cx="1166128" cy="1107996"/>
          </a:xfrm>
          <a:prstGeom prst="rect">
            <a:avLst/>
          </a:prstGeom>
          <a:noFill/>
        </p:spPr>
        <p:txBody>
          <a:bodyPr wrap="square" rtlCol="0">
            <a:spAutoFit/>
          </a:bodyPr>
          <a:lstStyle/>
          <a:p>
            <a:r>
              <a:rPr lang="en-GB" sz="1100" dirty="0">
                <a:solidFill>
                  <a:schemeClr val="bg1"/>
                </a:solidFill>
                <a:latin typeface="Calibri" panose="020F0502020204030204" pitchFamily="34" charset="0"/>
                <a:cs typeface="Calibri" panose="020F0502020204030204" pitchFamily="34" charset="0"/>
              </a:rPr>
              <a:t>Recognise the 5 senses and use their senses to learn about the world around them</a:t>
            </a:r>
            <a:endParaRPr lang="en-GB" sz="1100" dirty="0"/>
          </a:p>
        </p:txBody>
      </p:sp>
    </p:spTree>
    <p:extLst>
      <p:ext uri="{BB962C8B-B14F-4D97-AF65-F5344CB8AC3E}">
        <p14:creationId xmlns:p14="http://schemas.microsoft.com/office/powerpoint/2010/main" val="1246557652"/>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1042</TotalTime>
  <Words>5923</Words>
  <Application>Microsoft Office PowerPoint</Application>
  <PresentationFormat>Widescreen</PresentationFormat>
  <Paragraphs>1117</Paragraphs>
  <Slides>46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46</vt:i4>
      </vt:variant>
    </vt:vector>
  </HeadingPairs>
  <TitlesOfParts>
    <vt:vector size="56" baseType="lpstr">
      <vt:lpstr>Arial</vt:lpstr>
      <vt:lpstr>Arial MT</vt:lpstr>
      <vt:lpstr>Bell MT</vt:lpstr>
      <vt:lpstr>Calibri</vt:lpstr>
      <vt:lpstr>Century Gothic</vt:lpstr>
      <vt:lpstr>Tahoma</vt:lpstr>
      <vt:lpstr>Verdana</vt:lpstr>
      <vt:lpstr>Wingdings 3</vt:lpstr>
      <vt:lpstr>Slice</vt:lpstr>
      <vt:lpstr>Office Theme</vt:lpstr>
      <vt:lpstr>SCIENCE  Knowledge organisers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Year 6 Autumn Term 1  Light</vt:lpstr>
      <vt:lpstr>PowerPoint Presentation</vt:lpstr>
      <vt:lpstr>Year 6 Spring Term 1  Evolution and  Inheritance</vt:lpstr>
      <vt:lpstr>Year 6 Spring Term 2  Living Things and  Their Habitats</vt:lpstr>
      <vt:lpstr>Year 6 Summer Term  Electricity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Knowledge organisers</dc:title>
  <dc:creator>Angela Filarowski</dc:creator>
  <cp:lastModifiedBy>Carmel Heckman</cp:lastModifiedBy>
  <cp:revision>113</cp:revision>
  <dcterms:created xsi:type="dcterms:W3CDTF">2020-03-19T09:43:42Z</dcterms:created>
  <dcterms:modified xsi:type="dcterms:W3CDTF">2022-01-26T23:04:32Z</dcterms:modified>
</cp:coreProperties>
</file>